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56" r:id="rId2"/>
    <p:sldId id="269" r:id="rId3"/>
    <p:sldId id="284" r:id="rId4"/>
    <p:sldId id="271" r:id="rId5"/>
    <p:sldId id="285" r:id="rId6"/>
    <p:sldId id="283" r:id="rId7"/>
    <p:sldId id="292" r:id="rId8"/>
    <p:sldId id="273" r:id="rId9"/>
    <p:sldId id="274" r:id="rId10"/>
    <p:sldId id="286" r:id="rId11"/>
    <p:sldId id="288" r:id="rId12"/>
    <p:sldId id="290" r:id="rId13"/>
    <p:sldId id="289" r:id="rId14"/>
    <p:sldId id="29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0185"/>
    <a:srgbClr val="AB3C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206" autoAdjust="0"/>
    <p:restoredTop sz="94660"/>
  </p:normalViewPr>
  <p:slideViewPr>
    <p:cSldViewPr snapToGrid="0">
      <p:cViewPr>
        <p:scale>
          <a:sx n="60" d="100"/>
          <a:sy n="60" d="100"/>
        </p:scale>
        <p:origin x="1290" y="762"/>
      </p:cViewPr>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EB33BB8-6C7A-4BE0-9B55-9EAC48D52EC6}" type="datetimeFigureOut">
              <a:rPr lang="en-US"/>
              <a:t>1/16/2022</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3F7AA83-DE31-4E93-AB07-EF7FB05F6670}" type="slidenum">
              <a:rPr/>
              <a:t>‹#›</a:t>
            </a:fld>
            <a:endParaRPr/>
          </a:p>
        </p:txBody>
      </p:sp>
    </p:spTree>
    <p:extLst>
      <p:ext uri="{BB962C8B-B14F-4D97-AF65-F5344CB8AC3E}">
        <p14:creationId xmlns:p14="http://schemas.microsoft.com/office/powerpoint/2010/main" val="32212903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11EF64-F73B-4314-BB6F-BC0937BBDF19}" type="datetimeFigureOut">
              <a:rPr lang="en-US"/>
              <a:t>1/16/2022</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5E2820-AFE1-45FA-949E-17BDB534E1DC}" type="slidenum">
              <a:rPr/>
              <a:t>‹#›</a:t>
            </a:fld>
            <a:endParaRPr/>
          </a:p>
        </p:txBody>
      </p:sp>
    </p:spTree>
    <p:extLst>
      <p:ext uri="{BB962C8B-B14F-4D97-AF65-F5344CB8AC3E}">
        <p14:creationId xmlns:p14="http://schemas.microsoft.com/office/powerpoint/2010/main" val="3157997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5E2820-AFE1-45FA-949E-17BDB534E1DC}" type="slidenum">
              <a:rPr lang="en-US" smtClean="0"/>
              <a:t>1</a:t>
            </a:fld>
            <a:endParaRPr lang="en-US"/>
          </a:p>
        </p:txBody>
      </p:sp>
    </p:spTree>
    <p:extLst>
      <p:ext uri="{BB962C8B-B14F-4D97-AF65-F5344CB8AC3E}">
        <p14:creationId xmlns:p14="http://schemas.microsoft.com/office/powerpoint/2010/main" val="306991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5E2820-AFE1-45FA-949E-17BDB534E1DC}" type="slidenum">
              <a:rPr lang="en-US" smtClean="0"/>
              <a:t>2</a:t>
            </a:fld>
            <a:endParaRPr lang="en-US"/>
          </a:p>
        </p:txBody>
      </p:sp>
    </p:spTree>
    <p:extLst>
      <p:ext uri="{BB962C8B-B14F-4D97-AF65-F5344CB8AC3E}">
        <p14:creationId xmlns:p14="http://schemas.microsoft.com/office/powerpoint/2010/main" val="39121491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5E2820-AFE1-45FA-949E-17BDB534E1DC}" type="slidenum">
              <a:rPr lang="en-US" smtClean="0"/>
              <a:t>4</a:t>
            </a:fld>
            <a:endParaRPr lang="en-US"/>
          </a:p>
        </p:txBody>
      </p:sp>
    </p:spTree>
    <p:extLst>
      <p:ext uri="{BB962C8B-B14F-4D97-AF65-F5344CB8AC3E}">
        <p14:creationId xmlns:p14="http://schemas.microsoft.com/office/powerpoint/2010/main" val="37209761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1222BD-DDA4-467B-8423-CD861611C26A}" type="slidenum">
              <a:rPr lang="en-US" altLang="en-US" smtClean="0"/>
              <a:pPr/>
              <a:t>6</a:t>
            </a:fld>
            <a:endParaRPr lang="en-US" altLang="en-US"/>
          </a:p>
        </p:txBody>
      </p:sp>
    </p:spTree>
    <p:extLst>
      <p:ext uri="{BB962C8B-B14F-4D97-AF65-F5344CB8AC3E}">
        <p14:creationId xmlns:p14="http://schemas.microsoft.com/office/powerpoint/2010/main" val="31309570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ABEF33-434B-40DE-935B-300954A35B39}" type="slidenum">
              <a:rPr lang="zh-CN" altLang="en-US" smtClean="0"/>
              <a:t>8</a:t>
            </a:fld>
            <a:endParaRPr lang="zh-CN" altLang="en-US"/>
          </a:p>
        </p:txBody>
      </p:sp>
    </p:spTree>
    <p:extLst>
      <p:ext uri="{BB962C8B-B14F-4D97-AF65-F5344CB8AC3E}">
        <p14:creationId xmlns:p14="http://schemas.microsoft.com/office/powerpoint/2010/main" val="19330517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ABEF33-434B-40DE-935B-300954A35B39}" type="slidenum">
              <a:rPr lang="zh-CN" altLang="en-US" smtClean="0"/>
              <a:t>9</a:t>
            </a:fld>
            <a:endParaRPr lang="zh-CN" altLang="en-US"/>
          </a:p>
        </p:txBody>
      </p:sp>
    </p:spTree>
    <p:extLst>
      <p:ext uri="{BB962C8B-B14F-4D97-AF65-F5344CB8AC3E}">
        <p14:creationId xmlns:p14="http://schemas.microsoft.com/office/powerpoint/2010/main" val="27781150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5213" y="304800"/>
            <a:ext cx="7091361" cy="2793906"/>
          </a:xfrm>
        </p:spPr>
        <p:txBody>
          <a:bodyPr anchor="b">
            <a:normAutofit/>
          </a:bodyPr>
          <a:lstStyle>
            <a:lvl1pPr algn="l">
              <a:lnSpc>
                <a:spcPct val="80000"/>
              </a:lnSpc>
              <a:defRPr sz="6600"/>
            </a:lvl1pPr>
          </a:lstStyle>
          <a:p>
            <a:r>
              <a:rPr lang="en-US" smtClean="0"/>
              <a:t>Click to edit Master title style</a:t>
            </a:r>
            <a:endParaRPr/>
          </a:p>
        </p:txBody>
      </p:sp>
      <p:sp>
        <p:nvSpPr>
          <p:cNvPr id="3" name="Subtitle 2"/>
          <p:cNvSpPr>
            <a:spLocks noGrp="1"/>
          </p:cNvSpPr>
          <p:nvPr>
            <p:ph type="subTitle" idx="1"/>
          </p:nvPr>
        </p:nvSpPr>
        <p:spPr>
          <a:xfrm>
            <a:off x="1065213" y="3108804"/>
            <a:ext cx="7091361" cy="838200"/>
          </a:xfrm>
        </p:spPr>
        <p:txBody>
          <a:bodyPr/>
          <a:lstStyle>
            <a:lvl1pPr marL="0" indent="0" algn="l">
              <a:spcBef>
                <a:spcPts val="0"/>
              </a:spcBef>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a:p>
        </p:txBody>
      </p:sp>
      <p:sp>
        <p:nvSpPr>
          <p:cNvPr id="8" name="Date Placeholder 7"/>
          <p:cNvSpPr>
            <a:spLocks noGrp="1"/>
          </p:cNvSpPr>
          <p:nvPr>
            <p:ph type="dt" sz="half" idx="10"/>
          </p:nvPr>
        </p:nvSpPr>
        <p:spPr/>
        <p:txBody>
          <a:bodyPr/>
          <a:lstStyle/>
          <a:p>
            <a:fld id="{9D3B9702-7FBF-4720-8670-571C5E7EEDDE}" type="datetime1">
              <a:rPr lang="en-US"/>
              <a:t>1/16/2022</a:t>
            </a:fld>
            <a:endParaRPr/>
          </a:p>
        </p:txBody>
      </p:sp>
      <p:sp>
        <p:nvSpPr>
          <p:cNvPr id="9" name="Footer Placeholder 8"/>
          <p:cNvSpPr>
            <a:spLocks noGrp="1"/>
          </p:cNvSpPr>
          <p:nvPr>
            <p:ph type="ftr" sz="quarter" idx="11"/>
          </p:nvPr>
        </p:nvSpPr>
        <p:spPr/>
        <p:txBody>
          <a:bodyPr/>
          <a:lstStyle/>
          <a:p>
            <a:endParaRPr/>
          </a:p>
        </p:txBody>
      </p:sp>
      <p:sp>
        <p:nvSpPr>
          <p:cNvPr id="10" name="Slide Number Placeholder 9"/>
          <p:cNvSpPr>
            <a:spLocks noGrp="1"/>
          </p:cNvSpPr>
          <p:nvPr>
            <p:ph type="sldNum" sz="quarter" idx="12"/>
          </p:nvPr>
        </p:nvSpPr>
        <p:spPr/>
        <p:txBody>
          <a:bodyPr/>
          <a:lstStyle/>
          <a:p>
            <a:fld id="{8FDBFFB2-86D9-4B8F-A59A-553A60B94BBE}" type="slidenum">
              <a:rPr/>
              <a:pPr/>
              <a:t>‹#›</a:t>
            </a:fld>
            <a:endParaRPr/>
          </a:p>
        </p:txBody>
      </p:sp>
    </p:spTree>
    <p:extLst>
      <p:ext uri="{BB962C8B-B14F-4D97-AF65-F5344CB8AC3E}">
        <p14:creationId xmlns:p14="http://schemas.microsoft.com/office/powerpoint/2010/main" val="1890547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27427AEA-BBBB-4C9B-AB23-214EAA8AB789}" type="datetime1">
              <a:rPr lang="en-US"/>
              <a:t>1/16/2022</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4207666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65014" y="304801"/>
            <a:ext cx="1715800" cy="54102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2209800" y="304801"/>
            <a:ext cx="7502814"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2791CA30-F5CD-4CA0-B16A-349C6F830700}" type="datetime1">
              <a:rPr lang="en-US"/>
              <a:t>1/16/2022</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129949773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64870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4000">
        <p15:prstTrans prst="peelOff"/>
      </p:transition>
    </mc:Choice>
    <mc:Fallback xmlns="">
      <p:transition spd="slow" advClick="0" advTm="4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7B3AF48E-ABA0-4B58-B562-D1D7408067C4}" type="datetime1">
              <a:rPr lang="en-US"/>
              <a:t>1/16/2022</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2589990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80013" y="1600200"/>
            <a:ext cx="6400801" cy="2486025"/>
          </a:xfrm>
        </p:spPr>
        <p:txBody>
          <a:bodyPr anchor="b">
            <a:normAutofit/>
          </a:bodyPr>
          <a:lstStyle>
            <a:lvl1pPr>
              <a:defRPr sz="5200"/>
            </a:lvl1pPr>
          </a:lstStyle>
          <a:p>
            <a:r>
              <a:rPr lang="en-US" smtClean="0"/>
              <a:t>Click to edit Master title style</a:t>
            </a:r>
            <a:endParaRPr/>
          </a:p>
        </p:txBody>
      </p:sp>
      <p:sp>
        <p:nvSpPr>
          <p:cNvPr id="3" name="Text Placeholder 2"/>
          <p:cNvSpPr>
            <a:spLocks noGrp="1"/>
          </p:cNvSpPr>
          <p:nvPr>
            <p:ph type="body" idx="1"/>
          </p:nvPr>
        </p:nvSpPr>
        <p:spPr>
          <a:xfrm>
            <a:off x="5180011" y="4105029"/>
            <a:ext cx="6400801" cy="914400"/>
          </a:xfrm>
        </p:spPr>
        <p:txBody>
          <a:bodyPr>
            <a:normAutofit/>
          </a:bodyPr>
          <a:lstStyle>
            <a:lvl1pPr marL="0" indent="0">
              <a:buNone/>
              <a:defRPr sz="20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A5034C-8BD9-4B0C-893B-33834FAB227F}" type="datetime1">
              <a:rPr lang="en-US"/>
              <a:t>1/16/2022</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2117916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2208213" y="1600200"/>
            <a:ext cx="4572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7008813" y="1600200"/>
            <a:ext cx="4572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7CD787AA-CBCD-47F9-A04C-7106C508CDE4}" type="datetime1">
              <a:rPr lang="en-US"/>
              <a:t>1/16/2022</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3607751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2208213" y="1600200"/>
            <a:ext cx="4572000" cy="823912"/>
          </a:xfrm>
        </p:spPr>
        <p:txBody>
          <a:bodyPr anchor="ctr">
            <a:noAutofit/>
          </a:bodyPr>
          <a:lstStyle>
            <a:lvl1pPr marL="0" indent="0">
              <a:spcBef>
                <a:spcPts val="0"/>
              </a:spcBef>
              <a:buNone/>
              <a:defRPr sz="2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208213" y="2505075"/>
            <a:ext cx="4572000" cy="33375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7008813" y="1600200"/>
            <a:ext cx="4572000" cy="823912"/>
          </a:xfrm>
        </p:spPr>
        <p:txBody>
          <a:bodyPr anchor="ctr">
            <a:noAutofit/>
          </a:bodyPr>
          <a:lstStyle>
            <a:lvl1pPr marL="0" indent="0">
              <a:spcBef>
                <a:spcPts val="0"/>
              </a:spcBef>
              <a:buNone/>
              <a:defRPr sz="2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008813" y="2505075"/>
            <a:ext cx="4572000" cy="33375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AD1CC9DD-75F5-4611-BA0B-CFB1A226639C}" type="datetime1">
              <a:rPr lang="en-US"/>
              <a:t>1/16/2022</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3833046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5980F1F9-2D3D-4243-878F-D000C3F2A1C4}" type="datetime1">
              <a:rPr lang="en-US"/>
              <a:t>1/16/2022</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369830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ABCBE8-1824-4658-A8BB-BECFAEB7E35A}" type="datetime1">
              <a:rPr lang="en-US"/>
              <a:t>1/16/2022</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2222526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837612" y="2277477"/>
            <a:ext cx="2743201" cy="2322178"/>
          </a:xfrm>
        </p:spPr>
        <p:txBody>
          <a:bodyPr anchor="b">
            <a:normAutofit/>
          </a:bodyPr>
          <a:lstStyle>
            <a:lvl1pPr>
              <a:defRPr sz="2600">
                <a:solidFill>
                  <a:schemeClr val="accent2"/>
                </a:solidFill>
              </a:defRPr>
            </a:lvl1pPr>
          </a:lstStyle>
          <a:p>
            <a:r>
              <a:rPr lang="en-US" smtClean="0"/>
              <a:t>Click to edit Master title style</a:t>
            </a:r>
            <a:endParaRPr/>
          </a:p>
        </p:txBody>
      </p:sp>
      <p:sp>
        <p:nvSpPr>
          <p:cNvPr id="3" name="Content Placeholder 2"/>
          <p:cNvSpPr>
            <a:spLocks noGrp="1"/>
          </p:cNvSpPr>
          <p:nvPr>
            <p:ph idx="1"/>
          </p:nvPr>
        </p:nvSpPr>
        <p:spPr>
          <a:xfrm>
            <a:off x="1293813" y="533400"/>
            <a:ext cx="6858000" cy="4800600"/>
          </a:xfrm>
        </p:spPr>
        <p:txBody>
          <a:bodyPr>
            <a:norm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8837614" y="4583187"/>
            <a:ext cx="2743200" cy="1131813"/>
          </a:xfrm>
        </p:spPr>
        <p:txBody>
          <a:bodyPr>
            <a:normAutofit/>
          </a:bodyPr>
          <a:lstStyle>
            <a:lvl1pPr marL="0" indent="0">
              <a:spcBef>
                <a:spcPts val="1000"/>
              </a:spcBef>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85CD17-C377-4DE5-9FCA-CC7471605C58}" type="datetime1">
              <a:rPr lang="en-US"/>
              <a:t>1/16/2022</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1897700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837612" y="2277477"/>
            <a:ext cx="2743201" cy="2322178"/>
          </a:xfrm>
        </p:spPr>
        <p:txBody>
          <a:bodyPr anchor="b">
            <a:normAutofit/>
          </a:bodyPr>
          <a:lstStyle>
            <a:lvl1pPr>
              <a:defRPr sz="2600">
                <a:solidFill>
                  <a:schemeClr val="accent2"/>
                </a:solidFill>
              </a:defRPr>
            </a:lvl1pPr>
          </a:lstStyle>
          <a:p>
            <a:r>
              <a:rPr lang="en-US" smtClean="0"/>
              <a:t>Click to edit Master title style</a:t>
            </a:r>
            <a:endParaRPr/>
          </a:p>
        </p:txBody>
      </p:sp>
      <p:sp>
        <p:nvSpPr>
          <p:cNvPr id="8" name="Rounded Rectangle 7"/>
          <p:cNvSpPr/>
          <p:nvPr/>
        </p:nvSpPr>
        <p:spPr>
          <a:xfrm>
            <a:off x="1293812" y="533400"/>
            <a:ext cx="6858001" cy="4800600"/>
          </a:xfrm>
          <a:prstGeom prst="roundRect">
            <a:avLst>
              <a:gd name="adj" fmla="val 4409"/>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Picture Placeholder 2" descr="An empty placeholder to add an image. Click on the placeholder and select the image that you wish to add."/>
          <p:cNvSpPr>
            <a:spLocks noGrp="1"/>
          </p:cNvSpPr>
          <p:nvPr>
            <p:ph type="pic" idx="1"/>
          </p:nvPr>
        </p:nvSpPr>
        <p:spPr>
          <a:xfrm>
            <a:off x="1408112" y="647700"/>
            <a:ext cx="6629400" cy="4572000"/>
          </a:xfrm>
          <a:prstGeom prst="roundRect">
            <a:avLst>
              <a:gd name="adj" fmla="val 3725"/>
            </a:avLst>
          </a:prstGeom>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8837614" y="4583187"/>
            <a:ext cx="2743200" cy="1131813"/>
          </a:xfrm>
        </p:spPr>
        <p:txBody>
          <a:bodyPr>
            <a:normAutofit/>
          </a:bodyPr>
          <a:lstStyle>
            <a:lvl1pPr marL="0" indent="0">
              <a:spcBef>
                <a:spcPts val="1000"/>
              </a:spcBef>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BE9F02-BE96-4BAE-86A5-1FA60D24CAE2}" type="datetime1">
              <a:rPr lang="en-US"/>
              <a:t>1/16/2022</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6393017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08213" y="304800"/>
            <a:ext cx="9372600" cy="1200416"/>
          </a:xfrm>
          <a:prstGeom prst="rect">
            <a:avLst/>
          </a:prstGeom>
        </p:spPr>
        <p:txBody>
          <a:bodyPr vert="horz" lIns="91440" tIns="45720" rIns="91440" bIns="45720" rtlCol="0" anchor="b">
            <a:normAutofit/>
          </a:bodyPr>
          <a:lstStyle/>
          <a:p>
            <a:r>
              <a:rPr lang="en-US" smtClean="0"/>
              <a:t>Click to edit Master title style</a:t>
            </a:r>
            <a:endParaRPr dirty="0"/>
          </a:p>
        </p:txBody>
      </p:sp>
      <p:sp>
        <p:nvSpPr>
          <p:cNvPr id="3" name="Text Placeholder 2"/>
          <p:cNvSpPr>
            <a:spLocks noGrp="1"/>
          </p:cNvSpPr>
          <p:nvPr>
            <p:ph type="body" idx="1"/>
          </p:nvPr>
        </p:nvSpPr>
        <p:spPr>
          <a:xfrm>
            <a:off x="2208213" y="1600200"/>
            <a:ext cx="93726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253576" y="6505078"/>
            <a:ext cx="964036" cy="228600"/>
          </a:xfrm>
          <a:prstGeom prst="rect">
            <a:avLst/>
          </a:prstGeom>
        </p:spPr>
        <p:txBody>
          <a:bodyPr vert="horz" lIns="91440" tIns="45720" rIns="91440" bIns="45720" rtlCol="0" anchor="ctr"/>
          <a:lstStyle>
            <a:lvl1pPr algn="l">
              <a:defRPr sz="1100">
                <a:solidFill>
                  <a:schemeClr val="tx2"/>
                </a:solidFill>
              </a:defRPr>
            </a:lvl1pPr>
          </a:lstStyle>
          <a:p>
            <a:fld id="{9D3B9702-7FBF-4720-8670-571C5E7EEDDE}" type="datetime1">
              <a:rPr lang="en-US" smtClean="0"/>
              <a:pPr/>
              <a:t>1/16/2022</a:t>
            </a:fld>
            <a:endParaRPr lang="en-US" dirty="0"/>
          </a:p>
        </p:txBody>
      </p:sp>
      <p:sp>
        <p:nvSpPr>
          <p:cNvPr id="5" name="Footer Placeholder 4"/>
          <p:cNvSpPr>
            <a:spLocks noGrp="1"/>
          </p:cNvSpPr>
          <p:nvPr>
            <p:ph type="ftr" sz="quarter" idx="3"/>
          </p:nvPr>
        </p:nvSpPr>
        <p:spPr>
          <a:xfrm>
            <a:off x="1280159" y="6505078"/>
            <a:ext cx="6876415" cy="228600"/>
          </a:xfrm>
          <a:prstGeom prst="rect">
            <a:avLst/>
          </a:prstGeom>
        </p:spPr>
        <p:txBody>
          <a:bodyPr vert="horz" lIns="91440" tIns="45720" rIns="91440" bIns="45720" rtlCol="0" anchor="ctr"/>
          <a:lstStyle>
            <a:lvl1pPr algn="l">
              <a:defRPr sz="1100">
                <a:solidFill>
                  <a:schemeClr val="tx2"/>
                </a:solidFill>
              </a:defRPr>
            </a:lvl1pPr>
          </a:lstStyle>
          <a:p>
            <a:endParaRPr lang="en-US"/>
          </a:p>
        </p:txBody>
      </p:sp>
      <p:sp>
        <p:nvSpPr>
          <p:cNvPr id="6" name="Slide Number Placeholder 5"/>
          <p:cNvSpPr>
            <a:spLocks noGrp="1"/>
          </p:cNvSpPr>
          <p:nvPr>
            <p:ph type="sldNum" sz="quarter" idx="4"/>
          </p:nvPr>
        </p:nvSpPr>
        <p:spPr>
          <a:xfrm>
            <a:off x="11580814" y="6280298"/>
            <a:ext cx="533399" cy="349101"/>
          </a:xfrm>
          <a:prstGeom prst="rect">
            <a:avLst/>
          </a:prstGeom>
        </p:spPr>
        <p:txBody>
          <a:bodyPr vert="horz" lIns="91440" tIns="45720" rIns="91440" bIns="45720" rtlCol="0" anchor="ctr"/>
          <a:lstStyle>
            <a:lvl1pPr algn="ctr">
              <a:defRPr sz="1100" b="1">
                <a:solidFill>
                  <a:srgbClr val="AB3C19"/>
                </a:solidFill>
              </a:defRPr>
            </a:lvl1pPr>
          </a:lstStyle>
          <a:p>
            <a:fld id="{8FDBFFB2-86D9-4B8F-A59A-553A60B94BBE}" type="slidenum">
              <a:rPr lang="en-US" smtClean="0"/>
              <a:pPr/>
              <a:t>‹#›</a:t>
            </a:fld>
            <a:endParaRPr lang="en-US"/>
          </a:p>
        </p:txBody>
      </p:sp>
    </p:spTree>
    <p:extLst>
      <p:ext uri="{BB962C8B-B14F-4D97-AF65-F5344CB8AC3E}">
        <p14:creationId xmlns:p14="http://schemas.microsoft.com/office/powerpoint/2010/main" val="11702558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l" defTabSz="914400" rtl="0" eaLnBrk="1" latinLnBrk="0" hangingPunct="1">
        <a:lnSpc>
          <a:spcPct val="90000"/>
        </a:lnSpc>
        <a:spcBef>
          <a:spcPct val="0"/>
        </a:spcBef>
        <a:buNone/>
        <a:defRPr sz="3400" kern="1200">
          <a:solidFill>
            <a:schemeClr val="tx1"/>
          </a:solidFill>
          <a:latin typeface="+mj-lt"/>
          <a:ea typeface="+mj-ea"/>
          <a:cs typeface="+mj-cs"/>
        </a:defRPr>
      </a:lvl1pPr>
    </p:titleStyle>
    <p:body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jpeg"/><Relationship Id="rId1" Type="http://schemas.openxmlformats.org/officeDocument/2006/relationships/slideLayout" Target="../slideLayouts/slideLayout4.xml"/><Relationship Id="rId5" Type="http://schemas.openxmlformats.org/officeDocument/2006/relationships/image" Target="../media/image22.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6.jpeg"/><Relationship Id="rId1" Type="http://schemas.openxmlformats.org/officeDocument/2006/relationships/slideLayout" Target="../slideLayouts/slideLayout4.xml"/><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 Id="rId5" Type="http://schemas.openxmlformats.org/officeDocument/2006/relationships/image" Target="../media/image14.jpeg"/><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8.png"/><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7655" y="2272725"/>
            <a:ext cx="9695794" cy="1754326"/>
          </a:xfrm>
          <a:prstGeom prst="rect">
            <a:avLst/>
          </a:prstGeom>
          <a:noFill/>
        </p:spPr>
        <p:txBody>
          <a:bodyPr wrap="square" lIns="91440" tIns="45720" rIns="91440" bIns="45720">
            <a:spAutoFit/>
          </a:bodyPr>
          <a:lstStyle/>
          <a:p>
            <a:pPr algn="ctr"/>
            <a:r>
              <a:rPr lang="en-US" sz="5400" b="1" smtClean="0">
                <a:ln w="9525">
                  <a:solidFill>
                    <a:schemeClr val="bg1"/>
                  </a:solidFill>
                  <a:prstDash val="solid"/>
                </a:ln>
                <a:solidFill>
                  <a:srgbClr val="FF0000"/>
                </a:solidFill>
                <a:latin typeface="Times New Roman" panose="02020603050405020304" pitchFamily="18" charset="0"/>
                <a:cs typeface="Times New Roman" panose="02020603050405020304" pitchFamily="18" charset="0"/>
              </a:rPr>
              <a:t>CHÀO MỪNG CÁC EM ĐẾN VỚI TIẾT </a:t>
            </a:r>
            <a:r>
              <a:rPr lang="en-US" sz="5400" b="1" smtClean="0">
                <a:ln w="9525">
                  <a:solidFill>
                    <a:schemeClr val="bg1"/>
                  </a:solidFill>
                  <a:prstDash val="solid"/>
                </a:ln>
                <a:solidFill>
                  <a:srgbClr val="FF0000"/>
                </a:solidFill>
                <a:latin typeface="Times New Roman" panose="02020603050405020304" pitchFamily="18" charset="0"/>
                <a:cs typeface="Times New Roman" panose="02020603050405020304" pitchFamily="18" charset="0"/>
              </a:rPr>
              <a:t>CHÍNH TẢ</a:t>
            </a:r>
          </a:p>
        </p:txBody>
      </p:sp>
    </p:spTree>
    <p:extLst>
      <p:ext uri="{BB962C8B-B14F-4D97-AF65-F5344CB8AC3E}">
        <p14:creationId xmlns:p14="http://schemas.microsoft.com/office/powerpoint/2010/main" val="357842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60630" y="1109493"/>
            <a:ext cx="6934974" cy="5144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9930" y="771407"/>
            <a:ext cx="1224319" cy="1224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图片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933417">
            <a:off x="1213284" y="1709034"/>
            <a:ext cx="3008948" cy="4259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663409">
            <a:off x="8511422" y="355045"/>
            <a:ext cx="1289327" cy="1289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xmlns="" id="{D0DA1A78-517C-4772-A9C2-969AE648E42B}"/>
              </a:ext>
            </a:extLst>
          </p:cNvPr>
          <p:cNvSpPr/>
          <p:nvPr/>
        </p:nvSpPr>
        <p:spPr>
          <a:xfrm>
            <a:off x="5097334" y="2622159"/>
            <a:ext cx="5861566" cy="1938992"/>
          </a:xfrm>
          <a:prstGeom prst="rect">
            <a:avLst/>
          </a:prstGeom>
          <a:noFill/>
        </p:spPr>
        <p:txBody>
          <a:bodyPr>
            <a:spAutoFit/>
          </a:bodyPr>
          <a:lstStyle/>
          <a:p>
            <a:pPr algn="ctr" eaLnBrk="1" fontAlgn="auto" hangingPunct="1">
              <a:spcBef>
                <a:spcPts val="0"/>
              </a:spcBef>
              <a:spcAft>
                <a:spcPts val="0"/>
              </a:spcAft>
              <a:defRPr/>
            </a:pPr>
            <a:r>
              <a:rPr lang="en-US" sz="6000" b="1" smtClean="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BÀI TẬP CHÍNH TẢ</a:t>
            </a:r>
            <a:endParaRPr lang="en-US" sz="6000" b="1" dirty="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9526065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4000">
        <p15:prstTrans prst="peelOff"/>
      </p:transition>
    </mc:Choice>
    <mc:Fallback>
      <p:transition spd="slow" advClick="0" advTm="400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1">
            <a:extLst>
              <a:ext uri="{FF2B5EF4-FFF2-40B4-BE49-F238E27FC236}">
                <a16:creationId xmlns="" xmlns:a16="http://schemas.microsoft.com/office/drawing/2014/main" id="{7B5EB1B5-2972-4D46-89FA-DC33E6EA558B}"/>
              </a:ext>
            </a:extLst>
          </p:cNvPr>
          <p:cNvGrpSpPr/>
          <p:nvPr/>
        </p:nvGrpSpPr>
        <p:grpSpPr>
          <a:xfrm>
            <a:off x="0" y="0"/>
            <a:ext cx="12191999" cy="6858000"/>
            <a:chOff x="0" y="0"/>
            <a:chExt cx="12191999" cy="6858000"/>
          </a:xfrm>
        </p:grpSpPr>
        <p:pic>
          <p:nvPicPr>
            <p:cNvPr id="6" name="图片 2">
              <a:extLst>
                <a:ext uri="{FF2B5EF4-FFF2-40B4-BE49-F238E27FC236}">
                  <a16:creationId xmlns="" xmlns:a16="http://schemas.microsoft.com/office/drawing/2014/main" id="{71C0711C-3A15-4BED-8D6C-E743E1762F9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4857" y="0"/>
              <a:ext cx="9797142" cy="6858000"/>
            </a:xfrm>
            <a:prstGeom prst="rect">
              <a:avLst/>
            </a:prstGeom>
          </p:spPr>
        </p:pic>
        <p:sp>
          <p:nvSpPr>
            <p:cNvPr id="7" name="矩形 3">
              <a:extLst>
                <a:ext uri="{FF2B5EF4-FFF2-40B4-BE49-F238E27FC236}">
                  <a16:creationId xmlns="" xmlns:a16="http://schemas.microsoft.com/office/drawing/2014/main" id="{3B87A3B2-65EA-4546-8C49-CA50B99F1A23}"/>
                </a:ext>
              </a:extLst>
            </p:cNvPr>
            <p:cNvSpPr/>
            <p:nvPr/>
          </p:nvSpPr>
          <p:spPr>
            <a:xfrm>
              <a:off x="0" y="0"/>
              <a:ext cx="2394857" cy="6858000"/>
            </a:xfrm>
            <a:prstGeom prst="rect">
              <a:avLst/>
            </a:prstGeom>
            <a:solidFill>
              <a:srgbClr val="FEFB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grpSp>
      <p:pic>
        <p:nvPicPr>
          <p:cNvPr id="8" name="图片 4">
            <a:extLst>
              <a:ext uri="{FF2B5EF4-FFF2-40B4-BE49-F238E27FC236}">
                <a16:creationId xmlns="" xmlns:a16="http://schemas.microsoft.com/office/drawing/2014/main" id="{6ADAA11B-1C06-4C0A-B302-438F1073DB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806824" cy="806824"/>
          </a:xfrm>
          <a:prstGeom prst="rect">
            <a:avLst/>
          </a:prstGeom>
        </p:spPr>
      </p:pic>
      <p:pic>
        <p:nvPicPr>
          <p:cNvPr id="9" name="图片 5">
            <a:extLst>
              <a:ext uri="{FF2B5EF4-FFF2-40B4-BE49-F238E27FC236}">
                <a16:creationId xmlns="" xmlns:a16="http://schemas.microsoft.com/office/drawing/2014/main" id="{E8D2A586-3875-4D56-9123-4C76E9A0F82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342" y="510989"/>
            <a:ext cx="2286997" cy="295835"/>
          </a:xfrm>
          <a:prstGeom prst="rect">
            <a:avLst/>
          </a:prstGeom>
        </p:spPr>
      </p:pic>
      <p:pic>
        <p:nvPicPr>
          <p:cNvPr id="10" name="图片 8">
            <a:extLst>
              <a:ext uri="{FF2B5EF4-FFF2-40B4-BE49-F238E27FC236}">
                <a16:creationId xmlns="" xmlns:a16="http://schemas.microsoft.com/office/drawing/2014/main" id="{32EE7991-94C5-42A6-B7B7-11C25B17801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686" y="4675188"/>
            <a:ext cx="2765573" cy="1938112"/>
          </a:xfrm>
          <a:prstGeom prst="rect">
            <a:avLst/>
          </a:prstGeom>
        </p:spPr>
      </p:pic>
      <p:sp>
        <p:nvSpPr>
          <p:cNvPr id="11" name="Text Box 12"/>
          <p:cNvSpPr txBox="1">
            <a:spLocks noChangeArrowheads="1"/>
          </p:cNvSpPr>
          <p:nvPr/>
        </p:nvSpPr>
        <p:spPr bwMode="auto">
          <a:xfrm>
            <a:off x="2572216" y="167769"/>
            <a:ext cx="9092941"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4400" b="1">
                <a:solidFill>
                  <a:srgbClr val="008000"/>
                </a:solidFill>
                <a:latin typeface="Times New Roman" panose="02020603050405020304" pitchFamily="18" charset="0"/>
                <a:cs typeface="Times New Roman" panose="02020603050405020304" pitchFamily="18" charset="0"/>
              </a:rPr>
              <a:t>  </a:t>
            </a:r>
            <a:r>
              <a:rPr lang="en-US" altLang="en-US" sz="4400" b="1" u="sng">
                <a:solidFill>
                  <a:srgbClr val="008000"/>
                </a:solidFill>
                <a:latin typeface="Times New Roman" panose="02020603050405020304" pitchFamily="18" charset="0"/>
                <a:cs typeface="Times New Roman" panose="02020603050405020304" pitchFamily="18" charset="0"/>
              </a:rPr>
              <a:t>Bài 2.</a:t>
            </a:r>
            <a:r>
              <a:rPr lang="en-US" altLang="en-US" sz="4400" b="1">
                <a:solidFill>
                  <a:srgbClr val="008000"/>
                </a:solidFill>
                <a:latin typeface="Times New Roman" panose="02020603050405020304" pitchFamily="18" charset="0"/>
                <a:cs typeface="Times New Roman" panose="02020603050405020304" pitchFamily="18" charset="0"/>
              </a:rPr>
              <a:t> Điền vào chỗ trống</a:t>
            </a:r>
            <a:r>
              <a:rPr lang="en-US" altLang="en-US" sz="4400" b="1">
                <a:solidFill>
                  <a:srgbClr val="008000"/>
                </a:solidFill>
                <a:latin typeface="Times New Roman" panose="02020603050405020304" pitchFamily="18" charset="0"/>
                <a:cs typeface="Times New Roman" panose="02020603050405020304" pitchFamily="18" charset="0"/>
              </a:rPr>
              <a:t>: </a:t>
            </a:r>
            <a:r>
              <a:rPr lang="en-US" altLang="en-US" sz="4400" b="1" smtClean="0">
                <a:solidFill>
                  <a:srgbClr val="008000"/>
                </a:solidFill>
                <a:latin typeface="Times New Roman" panose="02020603050405020304" pitchFamily="18" charset="0"/>
                <a:cs typeface="Times New Roman" panose="02020603050405020304" pitchFamily="18" charset="0"/>
              </a:rPr>
              <a:t/>
            </a:r>
            <a:br>
              <a:rPr lang="en-US" altLang="en-US" sz="4400" b="1" smtClean="0">
                <a:solidFill>
                  <a:srgbClr val="008000"/>
                </a:solidFill>
                <a:latin typeface="Times New Roman" panose="02020603050405020304" pitchFamily="18" charset="0"/>
                <a:cs typeface="Times New Roman" panose="02020603050405020304" pitchFamily="18" charset="0"/>
              </a:rPr>
            </a:br>
            <a:r>
              <a:rPr lang="en-US" altLang="en-US" sz="4400" b="1" smtClean="0">
                <a:solidFill>
                  <a:srgbClr val="008000"/>
                </a:solidFill>
                <a:latin typeface="Times New Roman" panose="02020603050405020304" pitchFamily="18" charset="0"/>
                <a:cs typeface="Times New Roman" panose="02020603050405020304" pitchFamily="18" charset="0"/>
              </a:rPr>
              <a:t>a</a:t>
            </a:r>
            <a:r>
              <a:rPr lang="en-US" altLang="en-US" sz="4400" b="1">
                <a:solidFill>
                  <a:srgbClr val="008000"/>
                </a:solidFill>
                <a:latin typeface="Times New Roman" panose="02020603050405020304" pitchFamily="18" charset="0"/>
                <a:cs typeface="Times New Roman" panose="02020603050405020304" pitchFamily="18" charset="0"/>
              </a:rPr>
              <a:t>) </a:t>
            </a:r>
            <a:r>
              <a:rPr lang="en-US" altLang="en-US" sz="4400" b="1">
                <a:solidFill>
                  <a:srgbClr val="FF0000"/>
                </a:solidFill>
                <a:latin typeface="Times New Roman" panose="02020603050405020304" pitchFamily="18" charset="0"/>
                <a:cs typeface="Times New Roman" panose="02020603050405020304" pitchFamily="18" charset="0"/>
              </a:rPr>
              <a:t>ch</a:t>
            </a:r>
            <a:r>
              <a:rPr lang="en-US" altLang="en-US" sz="4400" b="1">
                <a:solidFill>
                  <a:srgbClr val="008000"/>
                </a:solidFill>
                <a:latin typeface="Times New Roman" panose="02020603050405020304" pitchFamily="18" charset="0"/>
                <a:cs typeface="Times New Roman" panose="02020603050405020304" pitchFamily="18" charset="0"/>
              </a:rPr>
              <a:t> hay </a:t>
            </a:r>
            <a:r>
              <a:rPr lang="en-US" altLang="en-US" sz="4400" b="1">
                <a:solidFill>
                  <a:srgbClr val="FF0000"/>
                </a:solidFill>
                <a:latin typeface="Times New Roman" panose="02020603050405020304" pitchFamily="18" charset="0"/>
                <a:cs typeface="Times New Roman" panose="02020603050405020304" pitchFamily="18" charset="0"/>
              </a:rPr>
              <a:t>tr</a:t>
            </a:r>
            <a:r>
              <a:rPr lang="en-US" altLang="en-US" sz="4400" b="1">
                <a:solidFill>
                  <a:srgbClr val="008000"/>
                </a:solidFill>
                <a:latin typeface="Times New Roman" panose="02020603050405020304" pitchFamily="18" charset="0"/>
                <a:cs typeface="Times New Roman" panose="02020603050405020304" pitchFamily="18" charset="0"/>
              </a:rPr>
              <a:t> ?</a:t>
            </a:r>
          </a:p>
        </p:txBody>
      </p:sp>
      <p:sp>
        <p:nvSpPr>
          <p:cNvPr id="12" name="Text Box 11"/>
          <p:cNvSpPr txBox="1">
            <a:spLocks noChangeArrowheads="1"/>
          </p:cNvSpPr>
          <p:nvPr/>
        </p:nvSpPr>
        <p:spPr bwMode="auto">
          <a:xfrm>
            <a:off x="3399566" y="2028616"/>
            <a:ext cx="7021442"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4400" b="1">
                <a:solidFill>
                  <a:srgbClr val="008000"/>
                </a:solidFill>
                <a:latin typeface="Times New Roman" panose="02020603050405020304" pitchFamily="18" charset="0"/>
                <a:cs typeface="Times New Roman" panose="02020603050405020304" pitchFamily="18" charset="0"/>
              </a:rPr>
              <a:t>       …uyền…ong vòm lá</a:t>
            </a:r>
          </a:p>
          <a:p>
            <a:pPr eaLnBrk="1" hangingPunct="1"/>
            <a:r>
              <a:rPr lang="en-US" altLang="en-US" sz="4400" b="1">
                <a:solidFill>
                  <a:srgbClr val="008000"/>
                </a:solidFill>
                <a:latin typeface="Times New Roman" panose="02020603050405020304" pitchFamily="18" charset="0"/>
                <a:cs typeface="Times New Roman" panose="02020603050405020304" pitchFamily="18" charset="0"/>
              </a:rPr>
              <a:t>        …im có gì vui</a:t>
            </a:r>
          </a:p>
          <a:p>
            <a:pPr eaLnBrk="1" hangingPunct="1"/>
            <a:r>
              <a:rPr lang="en-US" altLang="en-US" sz="4400" b="1">
                <a:solidFill>
                  <a:srgbClr val="008000"/>
                </a:solidFill>
                <a:latin typeface="Times New Roman" panose="02020603050405020304" pitchFamily="18" charset="0"/>
                <a:cs typeface="Times New Roman" panose="02020603050405020304" pitchFamily="18" charset="0"/>
              </a:rPr>
              <a:t>       </a:t>
            </a:r>
            <a:r>
              <a:rPr lang="en-US" altLang="en-US" sz="4400" b="1" smtClean="0">
                <a:solidFill>
                  <a:srgbClr val="008000"/>
                </a:solidFill>
                <a:latin typeface="Times New Roman" panose="02020603050405020304" pitchFamily="18" charset="0"/>
                <a:cs typeface="Times New Roman" panose="02020603050405020304" pitchFamily="18" charset="0"/>
              </a:rPr>
              <a:t>Mà </a:t>
            </a:r>
            <a:r>
              <a:rPr lang="en-US" altLang="en-US" sz="4400" b="1">
                <a:solidFill>
                  <a:srgbClr val="008000"/>
                </a:solidFill>
                <a:latin typeface="Times New Roman" panose="02020603050405020304" pitchFamily="18" charset="0"/>
                <a:cs typeface="Times New Roman" panose="02020603050405020304" pitchFamily="18" charset="0"/>
              </a:rPr>
              <a:t>nghe ríu rít</a:t>
            </a:r>
          </a:p>
          <a:p>
            <a:pPr eaLnBrk="1" hangingPunct="1"/>
            <a:r>
              <a:rPr lang="en-US" altLang="en-US" sz="4400" b="1">
                <a:solidFill>
                  <a:srgbClr val="008000"/>
                </a:solidFill>
                <a:latin typeface="Times New Roman" panose="02020603050405020304" pitchFamily="18" charset="0"/>
                <a:cs typeface="Times New Roman" panose="02020603050405020304" pitchFamily="18" charset="0"/>
              </a:rPr>
              <a:t>       </a:t>
            </a:r>
            <a:r>
              <a:rPr lang="en-US" altLang="en-US" sz="4400" b="1" smtClean="0">
                <a:solidFill>
                  <a:srgbClr val="008000"/>
                </a:solidFill>
                <a:latin typeface="Times New Roman" panose="02020603050405020304" pitchFamily="18" charset="0"/>
                <a:cs typeface="Times New Roman" panose="02020603050405020304" pitchFamily="18" charset="0"/>
              </a:rPr>
              <a:t>Như </a:t>
            </a:r>
            <a:r>
              <a:rPr lang="en-US" altLang="en-US" sz="4400" b="1">
                <a:solidFill>
                  <a:srgbClr val="008000"/>
                </a:solidFill>
                <a:latin typeface="Times New Roman" panose="02020603050405020304" pitchFamily="18" charset="0"/>
                <a:cs typeface="Times New Roman" panose="02020603050405020304" pitchFamily="18" charset="0"/>
              </a:rPr>
              <a:t>…ẻ reo cười ?</a:t>
            </a:r>
            <a:endParaRPr lang="en-US" altLang="en-US" sz="4400">
              <a:latin typeface="Times New Roman" panose="02020603050405020304" pitchFamily="18" charset="0"/>
              <a:cs typeface="Times New Roman" panose="02020603050405020304" pitchFamily="18" charset="0"/>
            </a:endParaRPr>
          </a:p>
        </p:txBody>
      </p:sp>
      <p:sp>
        <p:nvSpPr>
          <p:cNvPr id="13" name="Text Box 12"/>
          <p:cNvSpPr txBox="1">
            <a:spLocks noChangeArrowheads="1"/>
          </p:cNvSpPr>
          <p:nvPr/>
        </p:nvSpPr>
        <p:spPr bwMode="auto">
          <a:xfrm>
            <a:off x="4070723" y="1998289"/>
            <a:ext cx="118572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4400" b="1">
                <a:solidFill>
                  <a:srgbClr val="008000"/>
                </a:solidFill>
                <a:latin typeface="Times New Roman" panose="02020603050405020304" pitchFamily="18" charset="0"/>
                <a:cs typeface="Times New Roman" panose="02020603050405020304" pitchFamily="18" charset="0"/>
              </a:rPr>
              <a:t> </a:t>
            </a:r>
            <a:r>
              <a:rPr lang="en-US" altLang="en-US" sz="4400" b="1" smtClean="0">
                <a:solidFill>
                  <a:srgbClr val="FF0000"/>
                </a:solidFill>
                <a:latin typeface="Times New Roman" panose="02020603050405020304" pitchFamily="18" charset="0"/>
                <a:cs typeface="Times New Roman" panose="02020603050405020304" pitchFamily="18" charset="0"/>
              </a:rPr>
              <a:t>Ch</a:t>
            </a:r>
            <a:endParaRPr lang="en-US" altLang="en-US" sz="4400" b="1">
              <a:solidFill>
                <a:srgbClr val="008000"/>
              </a:solidFill>
              <a:latin typeface="Times New Roman" panose="02020603050405020304" pitchFamily="18" charset="0"/>
              <a:cs typeface="Times New Roman" panose="02020603050405020304" pitchFamily="18" charset="0"/>
            </a:endParaRPr>
          </a:p>
        </p:txBody>
      </p:sp>
      <p:sp>
        <p:nvSpPr>
          <p:cNvPr id="14" name="Text Box 12"/>
          <p:cNvSpPr txBox="1">
            <a:spLocks noChangeArrowheads="1"/>
          </p:cNvSpPr>
          <p:nvPr/>
        </p:nvSpPr>
        <p:spPr bwMode="auto">
          <a:xfrm>
            <a:off x="5960940" y="1998289"/>
            <a:ext cx="118572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4400" b="1">
                <a:solidFill>
                  <a:srgbClr val="008000"/>
                </a:solidFill>
                <a:latin typeface="Times New Roman" panose="02020603050405020304" pitchFamily="18" charset="0"/>
                <a:cs typeface="Times New Roman" panose="02020603050405020304" pitchFamily="18" charset="0"/>
              </a:rPr>
              <a:t> </a:t>
            </a:r>
            <a:r>
              <a:rPr lang="en-US" altLang="en-US" sz="4400" b="1">
                <a:solidFill>
                  <a:srgbClr val="FF0000"/>
                </a:solidFill>
                <a:latin typeface="Times New Roman" panose="02020603050405020304" pitchFamily="18" charset="0"/>
                <a:cs typeface="Times New Roman" panose="02020603050405020304" pitchFamily="18" charset="0"/>
              </a:rPr>
              <a:t> </a:t>
            </a:r>
            <a:r>
              <a:rPr lang="en-US" altLang="en-US" sz="4400" b="1" smtClean="0">
                <a:solidFill>
                  <a:srgbClr val="FF0000"/>
                </a:solidFill>
                <a:latin typeface="Times New Roman" panose="02020603050405020304" pitchFamily="18" charset="0"/>
                <a:cs typeface="Times New Roman" panose="02020603050405020304" pitchFamily="18" charset="0"/>
              </a:rPr>
              <a:t>tr</a:t>
            </a:r>
            <a:endParaRPr lang="en-US" altLang="en-US" sz="4400" b="1">
              <a:solidFill>
                <a:srgbClr val="008000"/>
              </a:solidFill>
              <a:latin typeface="Times New Roman" panose="02020603050405020304" pitchFamily="18" charset="0"/>
              <a:cs typeface="Times New Roman" panose="02020603050405020304" pitchFamily="18" charset="0"/>
            </a:endParaRPr>
          </a:p>
        </p:txBody>
      </p:sp>
      <p:sp>
        <p:nvSpPr>
          <p:cNvPr id="15" name="Text Box 12"/>
          <p:cNvSpPr txBox="1">
            <a:spLocks noChangeArrowheads="1"/>
          </p:cNvSpPr>
          <p:nvPr/>
        </p:nvSpPr>
        <p:spPr bwMode="auto">
          <a:xfrm>
            <a:off x="4170010" y="2691090"/>
            <a:ext cx="118572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4400" b="1">
                <a:solidFill>
                  <a:srgbClr val="008000"/>
                </a:solidFill>
                <a:latin typeface="Times New Roman" panose="02020603050405020304" pitchFamily="18" charset="0"/>
                <a:cs typeface="Times New Roman" panose="02020603050405020304" pitchFamily="18" charset="0"/>
              </a:rPr>
              <a:t> </a:t>
            </a:r>
            <a:r>
              <a:rPr lang="en-US" altLang="en-US" sz="4400" b="1" smtClean="0">
                <a:solidFill>
                  <a:srgbClr val="FF0000"/>
                </a:solidFill>
                <a:latin typeface="Times New Roman" panose="02020603050405020304" pitchFamily="18" charset="0"/>
                <a:cs typeface="Times New Roman" panose="02020603050405020304" pitchFamily="18" charset="0"/>
              </a:rPr>
              <a:t>Ch</a:t>
            </a:r>
            <a:endParaRPr lang="en-US" altLang="en-US" sz="4400" b="1">
              <a:solidFill>
                <a:srgbClr val="008000"/>
              </a:solidFill>
              <a:latin typeface="Times New Roman" panose="02020603050405020304" pitchFamily="18" charset="0"/>
              <a:cs typeface="Times New Roman" panose="02020603050405020304" pitchFamily="18" charset="0"/>
            </a:endParaRPr>
          </a:p>
        </p:txBody>
      </p:sp>
      <p:sp>
        <p:nvSpPr>
          <p:cNvPr id="16" name="Text Box 12"/>
          <p:cNvSpPr txBox="1">
            <a:spLocks noChangeArrowheads="1"/>
          </p:cNvSpPr>
          <p:nvPr/>
        </p:nvSpPr>
        <p:spPr bwMode="auto">
          <a:xfrm>
            <a:off x="5396540" y="4026905"/>
            <a:ext cx="118572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4400" b="1">
                <a:solidFill>
                  <a:srgbClr val="008000"/>
                </a:solidFill>
                <a:latin typeface="Times New Roman" panose="02020603050405020304" pitchFamily="18" charset="0"/>
                <a:cs typeface="Times New Roman" panose="02020603050405020304" pitchFamily="18" charset="0"/>
              </a:rPr>
              <a:t> </a:t>
            </a:r>
            <a:r>
              <a:rPr lang="en-US" altLang="en-US" sz="4400" b="1">
                <a:solidFill>
                  <a:srgbClr val="FF0000"/>
                </a:solidFill>
                <a:latin typeface="Times New Roman" panose="02020603050405020304" pitchFamily="18" charset="0"/>
                <a:cs typeface="Times New Roman" panose="02020603050405020304" pitchFamily="18" charset="0"/>
              </a:rPr>
              <a:t> </a:t>
            </a:r>
            <a:r>
              <a:rPr lang="en-US" altLang="en-US" sz="4400" b="1" smtClean="0">
                <a:solidFill>
                  <a:srgbClr val="FF0000"/>
                </a:solidFill>
                <a:latin typeface="Times New Roman" panose="02020603050405020304" pitchFamily="18" charset="0"/>
                <a:cs typeface="Times New Roman" panose="02020603050405020304" pitchFamily="18" charset="0"/>
              </a:rPr>
              <a:t>tr</a:t>
            </a:r>
            <a:endParaRPr lang="en-US" altLang="en-US" sz="4400" b="1">
              <a:solidFill>
                <a:srgbClr val="008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27468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randombar(horizont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randombar(horizont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randombar(horizontal)">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1">
            <a:extLst>
              <a:ext uri="{FF2B5EF4-FFF2-40B4-BE49-F238E27FC236}">
                <a16:creationId xmlns="" xmlns:a16="http://schemas.microsoft.com/office/drawing/2014/main" id="{98D742B0-F26D-43E0-B99B-7D7B3A2738D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33333"/>
          <a:stretch/>
        </p:blipFill>
        <p:spPr>
          <a:xfrm>
            <a:off x="0" y="0"/>
            <a:ext cx="12191999" cy="6858000"/>
          </a:xfrm>
          <a:prstGeom prst="rect">
            <a:avLst/>
          </a:prstGeom>
        </p:spPr>
      </p:pic>
      <p:pic>
        <p:nvPicPr>
          <p:cNvPr id="6" name="Content Placeholder 9" descr="2014-01-03 16.34.16.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9643241" y="0"/>
            <a:ext cx="2548759" cy="2259127"/>
          </a:xfrm>
          <a:prstGeom prst="rect">
            <a:avLst/>
          </a:prstGeom>
        </p:spPr>
      </p:pic>
      <p:sp>
        <p:nvSpPr>
          <p:cNvPr id="7" name="Text Box 12"/>
          <p:cNvSpPr txBox="1">
            <a:spLocks noChangeArrowheads="1"/>
          </p:cNvSpPr>
          <p:nvPr/>
        </p:nvSpPr>
        <p:spPr bwMode="auto">
          <a:xfrm>
            <a:off x="441435" y="104756"/>
            <a:ext cx="920180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a:solidFill>
                  <a:schemeClr val="tx2"/>
                </a:solidFill>
                <a:latin typeface="Times New Roman" panose="02020603050405020304" pitchFamily="18" charset="0"/>
                <a:cs typeface="Times New Roman" panose="02020603050405020304" pitchFamily="18" charset="0"/>
              </a:rPr>
              <a:t>  </a:t>
            </a:r>
            <a:r>
              <a:rPr lang="en-US" altLang="en-US" sz="2800" b="1" u="sng">
                <a:solidFill>
                  <a:schemeClr val="tx2"/>
                </a:solidFill>
                <a:latin typeface="Times New Roman" panose="02020603050405020304" pitchFamily="18" charset="0"/>
                <a:cs typeface="Times New Roman" panose="02020603050405020304" pitchFamily="18" charset="0"/>
              </a:rPr>
              <a:t>Bài 3</a:t>
            </a:r>
            <a:r>
              <a:rPr lang="en-US" altLang="en-US" sz="2800" b="1">
                <a:solidFill>
                  <a:schemeClr val="tx2"/>
                </a:solidFill>
                <a:latin typeface="Times New Roman" panose="02020603050405020304" pitchFamily="18" charset="0"/>
                <a:cs typeface="Times New Roman" panose="02020603050405020304" pitchFamily="18" charset="0"/>
              </a:rPr>
              <a:t>: Tìm tiếng thích hợp với mỗi ô trống để hoàn chỉnh các câu trong hai mẩu chuyện sau:</a:t>
            </a:r>
          </a:p>
        </p:txBody>
      </p:sp>
      <p:sp>
        <p:nvSpPr>
          <p:cNvPr id="8" name="Text Box 7"/>
          <p:cNvSpPr txBox="1">
            <a:spLocks noChangeArrowheads="1"/>
          </p:cNvSpPr>
          <p:nvPr/>
        </p:nvSpPr>
        <p:spPr bwMode="auto">
          <a:xfrm>
            <a:off x="4384128" y="1561211"/>
            <a:ext cx="3810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200" b="1">
                <a:solidFill>
                  <a:srgbClr val="FF0000"/>
                </a:solidFill>
                <a:latin typeface="Times New Roman" panose="02020603050405020304" pitchFamily="18" charset="0"/>
              </a:rPr>
              <a:t>Đãng trí bác học</a:t>
            </a:r>
          </a:p>
        </p:txBody>
      </p:sp>
      <p:sp>
        <p:nvSpPr>
          <p:cNvPr id="9" name="Text Box 9"/>
          <p:cNvSpPr txBox="1">
            <a:spLocks noChangeArrowheads="1"/>
          </p:cNvSpPr>
          <p:nvPr/>
        </p:nvSpPr>
        <p:spPr bwMode="auto">
          <a:xfrm>
            <a:off x="252249" y="2368541"/>
            <a:ext cx="11752208" cy="4278094"/>
          </a:xfrm>
          <a:prstGeom prst="rect">
            <a:avLst/>
          </a:prstGeom>
          <a:solidFill>
            <a:schemeClr val="bg1"/>
          </a:solidFill>
          <a:ln>
            <a:noFill/>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200" b="1">
                <a:solidFill>
                  <a:schemeClr val="tx2"/>
                </a:solidFill>
                <a:latin typeface="Times New Roman" panose="02020603050405020304" pitchFamily="18" charset="0"/>
              </a:rPr>
              <a:t>Một nhà bác học có tính đãng      đi tàu hỏa. Khi nhân viên soát vé đến, nhà bác học tìm toát mồ mà      thấy vé đâu. May là người soát vé này nhận ra ông bèn bảo:</a:t>
            </a:r>
          </a:p>
          <a:p>
            <a:pPr eaLnBrk="1" hangingPunct="1">
              <a:spcBef>
                <a:spcPct val="50000"/>
              </a:spcBef>
            </a:pPr>
            <a:r>
              <a:rPr lang="en-US" altLang="en-US" sz="3200" b="1">
                <a:solidFill>
                  <a:schemeClr val="tx2"/>
                </a:solidFill>
                <a:latin typeface="Times New Roman" panose="02020603050405020304" pitchFamily="18" charset="0"/>
              </a:rPr>
              <a:t>-Thôi, ngài không cần xuất      vé nữa.</a:t>
            </a:r>
          </a:p>
          <a:p>
            <a:pPr eaLnBrk="1" hangingPunct="1">
              <a:spcBef>
                <a:spcPct val="50000"/>
              </a:spcBef>
            </a:pPr>
            <a:r>
              <a:rPr lang="en-US" altLang="en-US" sz="3200" b="1">
                <a:solidFill>
                  <a:schemeClr val="tx2"/>
                </a:solidFill>
                <a:latin typeface="Times New Roman" panose="02020603050405020304" pitchFamily="18" charset="0"/>
              </a:rPr>
              <a:t>Nhà bác học vẫn loay hoay tìm vé và nói: </a:t>
            </a:r>
          </a:p>
          <a:p>
            <a:pPr eaLnBrk="1" hangingPunct="1">
              <a:spcBef>
                <a:spcPct val="50000"/>
              </a:spcBef>
            </a:pPr>
            <a:r>
              <a:rPr lang="en-US" altLang="en-US" sz="3200" b="1">
                <a:solidFill>
                  <a:schemeClr val="tx2"/>
                </a:solidFill>
                <a:latin typeface="Times New Roman" panose="02020603050405020304" pitchFamily="18" charset="0"/>
              </a:rPr>
              <a:t>-Nhưng tôi vẫn phải tìm bằng được vé để biết phải xuống ga nào chứ !</a:t>
            </a:r>
          </a:p>
        </p:txBody>
      </p:sp>
      <p:pic>
        <p:nvPicPr>
          <p:cNvPr id="10" name="Content Placeholder 3" descr="hv.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31889" y="2518683"/>
            <a:ext cx="533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Content Placeholder 3" descr="hv.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10164" y="4142322"/>
            <a:ext cx="457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Content Placeholder 3" descr="hv.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1274" y="2968607"/>
            <a:ext cx="457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10"/>
          <p:cNvSpPr txBox="1">
            <a:spLocks noChangeArrowheads="1"/>
          </p:cNvSpPr>
          <p:nvPr/>
        </p:nvSpPr>
        <p:spPr bwMode="auto">
          <a:xfrm>
            <a:off x="417786" y="1058863"/>
            <a:ext cx="48768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a:solidFill>
                  <a:srgbClr val="FF0000"/>
                </a:solidFill>
                <a:latin typeface="Times New Roman" panose="02020603050405020304" pitchFamily="18" charset="0"/>
                <a:cs typeface="Times New Roman" panose="02020603050405020304" pitchFamily="18" charset="0"/>
              </a:rPr>
              <a:t>a) Tiếng có âm tr hoặc ch :</a:t>
            </a:r>
          </a:p>
        </p:txBody>
      </p:sp>
    </p:spTree>
    <p:extLst>
      <p:ext uri="{BB962C8B-B14F-4D97-AF65-F5344CB8AC3E}">
        <p14:creationId xmlns:p14="http://schemas.microsoft.com/office/powerpoint/2010/main" val="2672538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childTnLst>
                          </p:cTn>
                        </p:par>
                        <p:par>
                          <p:cTn id="26" fill="hold">
                            <p:stCondLst>
                              <p:cond delay="1000"/>
                            </p:stCondLst>
                            <p:childTnLst>
                              <p:par>
                                <p:cTn id="27" presetID="2" presetClass="entr" presetSubtype="4"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childTnLst>
                          </p:cTn>
                        </p:par>
                        <p:par>
                          <p:cTn id="31" fill="hold">
                            <p:stCondLst>
                              <p:cond delay="1500"/>
                            </p:stCondLst>
                            <p:childTnLst>
                              <p:par>
                                <p:cTn id="32" presetID="2" presetClass="entr" presetSubtype="4" fill="hold" nodeType="after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additive="base">
                                        <p:cTn id="34" dur="500" fill="hold"/>
                                        <p:tgtEl>
                                          <p:spTgt spid="12"/>
                                        </p:tgtEl>
                                        <p:attrNameLst>
                                          <p:attrName>ppt_x</p:attrName>
                                        </p:attrNameLst>
                                      </p:cBhvr>
                                      <p:tavLst>
                                        <p:tav tm="0">
                                          <p:val>
                                            <p:strVal val="#ppt_x"/>
                                          </p:val>
                                        </p:tav>
                                        <p:tav tm="100000">
                                          <p:val>
                                            <p:strVal val="#ppt_x"/>
                                          </p:val>
                                        </p:tav>
                                      </p:tavLst>
                                    </p:anim>
                                    <p:anim calcmode="lin" valueType="num">
                                      <p:cBhvr additive="base">
                                        <p:cTn id="35" dur="500" fill="hold"/>
                                        <p:tgtEl>
                                          <p:spTgt spid="12"/>
                                        </p:tgtEl>
                                        <p:attrNameLst>
                                          <p:attrName>ppt_y</p:attrName>
                                        </p:attrNameLst>
                                      </p:cBhvr>
                                      <p:tavLst>
                                        <p:tav tm="0">
                                          <p:val>
                                            <p:strVal val="1+#ppt_h/2"/>
                                          </p:val>
                                        </p:tav>
                                        <p:tav tm="100000">
                                          <p:val>
                                            <p:strVal val="#ppt_y"/>
                                          </p:val>
                                        </p:tav>
                                      </p:tavLst>
                                    </p:anim>
                                  </p:childTnLst>
                                </p:cTn>
                              </p:par>
                            </p:childTnLst>
                          </p:cTn>
                        </p:par>
                        <p:par>
                          <p:cTn id="36" fill="hold">
                            <p:stCondLst>
                              <p:cond delay="2000"/>
                            </p:stCondLst>
                            <p:childTnLst>
                              <p:par>
                                <p:cTn id="37" presetID="2" presetClass="entr" presetSubtype="4" fill="hold"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animBg="1"/>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
            <a:extLst>
              <a:ext uri="{FF2B5EF4-FFF2-40B4-BE49-F238E27FC236}">
                <a16:creationId xmlns="" xmlns:a16="http://schemas.microsoft.com/office/drawing/2014/main" id="{98D742B0-F26D-43E0-B99B-7D7B3A2738D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33333"/>
          <a:stretch/>
        </p:blipFill>
        <p:spPr>
          <a:xfrm>
            <a:off x="0" y="0"/>
            <a:ext cx="12191999" cy="6858000"/>
          </a:xfrm>
          <a:prstGeom prst="rect">
            <a:avLst/>
          </a:prstGeom>
        </p:spPr>
      </p:pic>
      <p:pic>
        <p:nvPicPr>
          <p:cNvPr id="14" name="Content Placeholder 9" descr="2014-01-03 16.34.16.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9643241" y="0"/>
            <a:ext cx="2548759" cy="2259127"/>
          </a:xfrm>
          <a:prstGeom prst="rect">
            <a:avLst/>
          </a:prstGeom>
        </p:spPr>
      </p:pic>
      <p:sp>
        <p:nvSpPr>
          <p:cNvPr id="15" name="Text Box 12"/>
          <p:cNvSpPr txBox="1">
            <a:spLocks noChangeArrowheads="1"/>
          </p:cNvSpPr>
          <p:nvPr/>
        </p:nvSpPr>
        <p:spPr bwMode="auto">
          <a:xfrm>
            <a:off x="441435" y="104756"/>
            <a:ext cx="920180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a:solidFill>
                  <a:schemeClr val="tx2"/>
                </a:solidFill>
                <a:latin typeface="Times New Roman" panose="02020603050405020304" pitchFamily="18" charset="0"/>
                <a:cs typeface="Times New Roman" panose="02020603050405020304" pitchFamily="18" charset="0"/>
              </a:rPr>
              <a:t>  </a:t>
            </a:r>
            <a:r>
              <a:rPr lang="en-US" altLang="en-US" sz="2800" b="1" u="sng">
                <a:solidFill>
                  <a:schemeClr val="tx2"/>
                </a:solidFill>
                <a:latin typeface="Times New Roman" panose="02020603050405020304" pitchFamily="18" charset="0"/>
                <a:cs typeface="Times New Roman" panose="02020603050405020304" pitchFamily="18" charset="0"/>
              </a:rPr>
              <a:t>Bài 3</a:t>
            </a:r>
            <a:r>
              <a:rPr lang="en-US" altLang="en-US" sz="2800" b="1">
                <a:solidFill>
                  <a:schemeClr val="tx2"/>
                </a:solidFill>
                <a:latin typeface="Times New Roman" panose="02020603050405020304" pitchFamily="18" charset="0"/>
                <a:cs typeface="Times New Roman" panose="02020603050405020304" pitchFamily="18" charset="0"/>
              </a:rPr>
              <a:t>: Tìm tiếng thích hợp với mỗi ô trống để hoàn chỉnh các câu trong hai mẩu chuyện sau:</a:t>
            </a:r>
          </a:p>
        </p:txBody>
      </p:sp>
      <p:sp>
        <p:nvSpPr>
          <p:cNvPr id="16" name="Text Box 7"/>
          <p:cNvSpPr txBox="1">
            <a:spLocks noChangeArrowheads="1"/>
          </p:cNvSpPr>
          <p:nvPr/>
        </p:nvSpPr>
        <p:spPr bwMode="auto">
          <a:xfrm>
            <a:off x="4384128" y="1561211"/>
            <a:ext cx="3810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200" b="1">
                <a:solidFill>
                  <a:srgbClr val="FF0000"/>
                </a:solidFill>
                <a:latin typeface="Times New Roman" panose="02020603050405020304" pitchFamily="18" charset="0"/>
              </a:rPr>
              <a:t>Đãng trí bác học</a:t>
            </a:r>
          </a:p>
        </p:txBody>
      </p:sp>
      <p:sp>
        <p:nvSpPr>
          <p:cNvPr id="17" name="Text Box 9"/>
          <p:cNvSpPr txBox="1">
            <a:spLocks noChangeArrowheads="1"/>
          </p:cNvSpPr>
          <p:nvPr/>
        </p:nvSpPr>
        <p:spPr bwMode="auto">
          <a:xfrm>
            <a:off x="252249" y="2368541"/>
            <a:ext cx="11752208" cy="4278094"/>
          </a:xfrm>
          <a:prstGeom prst="rect">
            <a:avLst/>
          </a:prstGeom>
          <a:solidFill>
            <a:schemeClr val="bg1"/>
          </a:solidFill>
          <a:ln>
            <a:noFill/>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200" b="1">
                <a:solidFill>
                  <a:schemeClr val="tx2"/>
                </a:solidFill>
                <a:latin typeface="Times New Roman" panose="02020603050405020304" pitchFamily="18" charset="0"/>
              </a:rPr>
              <a:t>Một nhà bác học có tính đãng      đi tàu hỏa. Khi nhân viên soát vé đến, nhà bác học tìm toát mồ </a:t>
            </a:r>
            <a:r>
              <a:rPr lang="en-US" altLang="en-US" sz="3200" b="1">
                <a:solidFill>
                  <a:schemeClr val="tx2"/>
                </a:solidFill>
                <a:latin typeface="Times New Roman" panose="02020603050405020304" pitchFamily="18" charset="0"/>
              </a:rPr>
              <a:t>mà      </a:t>
            </a:r>
            <a:r>
              <a:rPr lang="en-US" altLang="en-US" sz="3200" b="1" smtClean="0">
                <a:solidFill>
                  <a:schemeClr val="tx2"/>
                </a:solidFill>
                <a:latin typeface="Times New Roman" panose="02020603050405020304" pitchFamily="18" charset="0"/>
              </a:rPr>
              <a:t>     thấy </a:t>
            </a:r>
            <a:r>
              <a:rPr lang="en-US" altLang="en-US" sz="3200" b="1">
                <a:solidFill>
                  <a:schemeClr val="tx2"/>
                </a:solidFill>
                <a:latin typeface="Times New Roman" panose="02020603050405020304" pitchFamily="18" charset="0"/>
              </a:rPr>
              <a:t>vé đâu. May là người soát vé này nhận ra ông bèn bảo:</a:t>
            </a:r>
          </a:p>
          <a:p>
            <a:pPr eaLnBrk="1" hangingPunct="1">
              <a:spcBef>
                <a:spcPct val="50000"/>
              </a:spcBef>
            </a:pPr>
            <a:r>
              <a:rPr lang="en-US" altLang="en-US" sz="3200" b="1">
                <a:solidFill>
                  <a:schemeClr val="tx2"/>
                </a:solidFill>
                <a:latin typeface="Times New Roman" panose="02020603050405020304" pitchFamily="18" charset="0"/>
              </a:rPr>
              <a:t>-Thôi, ngài không cần </a:t>
            </a:r>
            <a:r>
              <a:rPr lang="en-US" altLang="en-US" sz="3200" b="1">
                <a:solidFill>
                  <a:schemeClr val="tx2"/>
                </a:solidFill>
                <a:latin typeface="Times New Roman" panose="02020603050405020304" pitchFamily="18" charset="0"/>
              </a:rPr>
              <a:t>xuất      </a:t>
            </a:r>
            <a:r>
              <a:rPr lang="en-US" altLang="en-US" sz="3200" b="1" smtClean="0">
                <a:solidFill>
                  <a:schemeClr val="tx2"/>
                </a:solidFill>
                <a:latin typeface="Times New Roman" panose="02020603050405020304" pitchFamily="18" charset="0"/>
              </a:rPr>
              <a:t>    vé </a:t>
            </a:r>
            <a:r>
              <a:rPr lang="en-US" altLang="en-US" sz="3200" b="1">
                <a:solidFill>
                  <a:schemeClr val="tx2"/>
                </a:solidFill>
                <a:latin typeface="Times New Roman" panose="02020603050405020304" pitchFamily="18" charset="0"/>
              </a:rPr>
              <a:t>nữa.</a:t>
            </a:r>
          </a:p>
          <a:p>
            <a:pPr eaLnBrk="1" hangingPunct="1">
              <a:spcBef>
                <a:spcPct val="50000"/>
              </a:spcBef>
            </a:pPr>
            <a:r>
              <a:rPr lang="en-US" altLang="en-US" sz="3200" b="1">
                <a:solidFill>
                  <a:schemeClr val="tx2"/>
                </a:solidFill>
                <a:latin typeface="Times New Roman" panose="02020603050405020304" pitchFamily="18" charset="0"/>
              </a:rPr>
              <a:t>Nhà bác học vẫn loay hoay tìm vé và nói: </a:t>
            </a:r>
          </a:p>
          <a:p>
            <a:pPr eaLnBrk="1" hangingPunct="1">
              <a:spcBef>
                <a:spcPct val="50000"/>
              </a:spcBef>
            </a:pPr>
            <a:r>
              <a:rPr lang="en-US" altLang="en-US" sz="3200" b="1" smtClean="0">
                <a:solidFill>
                  <a:schemeClr val="tx2"/>
                </a:solidFill>
                <a:latin typeface="Times New Roman" panose="02020603050405020304" pitchFamily="18" charset="0"/>
              </a:rPr>
              <a:t>- Nhưng </a:t>
            </a:r>
            <a:r>
              <a:rPr lang="en-US" altLang="en-US" sz="3200" b="1">
                <a:solidFill>
                  <a:schemeClr val="tx2"/>
                </a:solidFill>
                <a:latin typeface="Times New Roman" panose="02020603050405020304" pitchFamily="18" charset="0"/>
              </a:rPr>
              <a:t>tôi vẫn phải tìm bằng được vé để biết phải xuống ga nào chứ !</a:t>
            </a:r>
          </a:p>
        </p:txBody>
      </p:sp>
      <p:sp>
        <p:nvSpPr>
          <p:cNvPr id="21" name="Text Box 10"/>
          <p:cNvSpPr txBox="1">
            <a:spLocks noChangeArrowheads="1"/>
          </p:cNvSpPr>
          <p:nvPr/>
        </p:nvSpPr>
        <p:spPr bwMode="auto">
          <a:xfrm>
            <a:off x="417786" y="1058863"/>
            <a:ext cx="48768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a:solidFill>
                  <a:srgbClr val="FF0000"/>
                </a:solidFill>
                <a:latin typeface="Times New Roman" panose="02020603050405020304" pitchFamily="18" charset="0"/>
                <a:cs typeface="Times New Roman" panose="02020603050405020304" pitchFamily="18" charset="0"/>
              </a:rPr>
              <a:t>a) Tiếng có âm tr hoặc ch :</a:t>
            </a:r>
          </a:p>
        </p:txBody>
      </p:sp>
      <p:sp>
        <p:nvSpPr>
          <p:cNvPr id="22" name="Text Box 12"/>
          <p:cNvSpPr txBox="1">
            <a:spLocks noChangeArrowheads="1"/>
          </p:cNvSpPr>
          <p:nvPr/>
        </p:nvSpPr>
        <p:spPr bwMode="auto">
          <a:xfrm>
            <a:off x="5498223" y="2368541"/>
            <a:ext cx="74360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200" b="1" u="sng" smtClean="0">
                <a:solidFill>
                  <a:srgbClr val="FF0000"/>
                </a:solidFill>
                <a:latin typeface="Times New Roman" panose="02020603050405020304" pitchFamily="18" charset="0"/>
                <a:cs typeface="Times New Roman" panose="02020603050405020304" pitchFamily="18" charset="0"/>
              </a:rPr>
              <a:t>trí</a:t>
            </a:r>
            <a:endParaRPr lang="en-US" altLang="en-US" sz="3200" b="1" u="sng">
              <a:solidFill>
                <a:srgbClr val="008000"/>
              </a:solidFill>
              <a:latin typeface="Times New Roman" panose="02020603050405020304" pitchFamily="18" charset="0"/>
              <a:cs typeface="Times New Roman" panose="02020603050405020304" pitchFamily="18" charset="0"/>
            </a:endParaRPr>
          </a:p>
        </p:txBody>
      </p:sp>
      <p:sp>
        <p:nvSpPr>
          <p:cNvPr id="23" name="Text Box 12"/>
          <p:cNvSpPr txBox="1">
            <a:spLocks noChangeArrowheads="1"/>
          </p:cNvSpPr>
          <p:nvPr/>
        </p:nvSpPr>
        <p:spPr bwMode="auto">
          <a:xfrm>
            <a:off x="5012941" y="4033670"/>
            <a:ext cx="109964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200" b="1" u="sng" smtClean="0">
                <a:solidFill>
                  <a:srgbClr val="FF0000"/>
                </a:solidFill>
                <a:latin typeface="Times New Roman" panose="02020603050405020304" pitchFamily="18" charset="0"/>
                <a:cs typeface="Times New Roman" panose="02020603050405020304" pitchFamily="18" charset="0"/>
              </a:rPr>
              <a:t>trình</a:t>
            </a:r>
            <a:endParaRPr lang="en-US" altLang="en-US" sz="3200" b="1" u="sng">
              <a:solidFill>
                <a:srgbClr val="008000"/>
              </a:solidFill>
              <a:latin typeface="Times New Roman" panose="02020603050405020304" pitchFamily="18" charset="0"/>
              <a:cs typeface="Times New Roman" panose="02020603050405020304" pitchFamily="18" charset="0"/>
            </a:endParaRPr>
          </a:p>
        </p:txBody>
      </p:sp>
      <p:sp>
        <p:nvSpPr>
          <p:cNvPr id="24" name="Text Box 12"/>
          <p:cNvSpPr txBox="1">
            <a:spLocks noChangeArrowheads="1"/>
          </p:cNvSpPr>
          <p:nvPr/>
        </p:nvSpPr>
        <p:spPr bwMode="auto">
          <a:xfrm>
            <a:off x="5944256" y="2870213"/>
            <a:ext cx="143400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200" b="1" u="sng">
                <a:solidFill>
                  <a:srgbClr val="FF0000"/>
                </a:solidFill>
                <a:latin typeface="Times New Roman" panose="02020603050405020304" pitchFamily="18" charset="0"/>
                <a:cs typeface="Times New Roman" panose="02020603050405020304" pitchFamily="18" charset="0"/>
              </a:rPr>
              <a:t>c</a:t>
            </a:r>
            <a:r>
              <a:rPr lang="en-US" altLang="en-US" sz="3200" b="1" u="sng" smtClean="0">
                <a:solidFill>
                  <a:srgbClr val="FF0000"/>
                </a:solidFill>
                <a:latin typeface="Times New Roman" panose="02020603050405020304" pitchFamily="18" charset="0"/>
                <a:cs typeface="Times New Roman" panose="02020603050405020304" pitchFamily="18" charset="0"/>
              </a:rPr>
              <a:t>hẳng</a:t>
            </a:r>
            <a:endParaRPr lang="en-US" altLang="en-US" sz="3200" b="1" u="sng">
              <a:solidFill>
                <a:srgbClr val="008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633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randombar(horizont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randombar(horizontal)">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randombar(horizontal)">
                                      <p:cBhvr>
                                        <p:cTn id="1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grpSp>
        <p:nvGrpSpPr>
          <p:cNvPr id="5" name="Group 4"/>
          <p:cNvGrpSpPr/>
          <p:nvPr/>
        </p:nvGrpSpPr>
        <p:grpSpPr>
          <a:xfrm>
            <a:off x="0" y="0"/>
            <a:ext cx="12191999" cy="6858000"/>
            <a:chOff x="0" y="0"/>
            <a:chExt cx="12191999" cy="6858000"/>
          </a:xfrm>
        </p:grpSpPr>
        <p:grpSp>
          <p:nvGrpSpPr>
            <p:cNvPr id="6" name="组合 3">
              <a:extLst>
                <a:ext uri="{FF2B5EF4-FFF2-40B4-BE49-F238E27FC236}">
                  <a16:creationId xmlns="" xmlns:a16="http://schemas.microsoft.com/office/drawing/2014/main" id="{3119D9BB-CCDF-46B7-A553-AAD0D54E5977}"/>
                </a:ext>
              </a:extLst>
            </p:cNvPr>
            <p:cNvGrpSpPr/>
            <p:nvPr/>
          </p:nvGrpSpPr>
          <p:grpSpPr>
            <a:xfrm>
              <a:off x="0" y="0"/>
              <a:ext cx="12191999" cy="6858000"/>
              <a:chOff x="0" y="0"/>
              <a:chExt cx="12191999" cy="6858000"/>
            </a:xfrm>
          </p:grpSpPr>
          <p:pic>
            <p:nvPicPr>
              <p:cNvPr id="8" name="图片 1">
                <a:extLst>
                  <a:ext uri="{FF2B5EF4-FFF2-40B4-BE49-F238E27FC236}">
                    <a16:creationId xmlns="" xmlns:a16="http://schemas.microsoft.com/office/drawing/2014/main" id="{98D742B0-F26D-43E0-B99B-7D7B3A2738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4857" y="0"/>
                <a:ext cx="9797142" cy="6858000"/>
              </a:xfrm>
              <a:prstGeom prst="rect">
                <a:avLst/>
              </a:prstGeom>
            </p:spPr>
          </p:pic>
          <p:sp>
            <p:nvSpPr>
              <p:cNvPr id="9" name="矩形 2">
                <a:extLst>
                  <a:ext uri="{FF2B5EF4-FFF2-40B4-BE49-F238E27FC236}">
                    <a16:creationId xmlns="" xmlns:a16="http://schemas.microsoft.com/office/drawing/2014/main" id="{8F4044AC-B943-4E2A-B85C-DCA07AECBFDE}"/>
                  </a:ext>
                </a:extLst>
              </p:cNvPr>
              <p:cNvSpPr/>
              <p:nvPr/>
            </p:nvSpPr>
            <p:spPr>
              <a:xfrm>
                <a:off x="0" y="0"/>
                <a:ext cx="2394857" cy="6858000"/>
              </a:xfrm>
              <a:prstGeom prst="rect">
                <a:avLst/>
              </a:prstGeom>
              <a:solidFill>
                <a:srgbClr val="FEFB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2"/>
                  </a:solidFill>
                  <a:latin typeface="inpin heiti" charset="-122"/>
                  <a:ea typeface="inpin heiti" charset="-122"/>
                </a:endParaRPr>
              </a:p>
            </p:txBody>
          </p:sp>
        </p:grpSp>
        <p:pic>
          <p:nvPicPr>
            <p:cNvPr id="7" name="图片 5">
              <a:extLst>
                <a:ext uri="{FF2B5EF4-FFF2-40B4-BE49-F238E27FC236}">
                  <a16:creationId xmlns="" xmlns:a16="http://schemas.microsoft.com/office/drawing/2014/main" id="{C3DB7EF5-02CF-479D-BF94-218346A6388E}"/>
                </a:ext>
              </a:extLst>
            </p:cNvPr>
            <p:cNvPicPr>
              <a:picLocks noChangeAspect="1"/>
            </p:cNvPicPr>
            <p:nvPr/>
          </p:nvPicPr>
          <p:blipFill rotWithShape="1">
            <a:blip r:embed="rId3">
              <a:extLst>
                <a:ext uri="{28A0092B-C50C-407E-A947-70E740481C1C}">
                  <a14:useLocalDpi xmlns:a14="http://schemas.microsoft.com/office/drawing/2010/main" val="0"/>
                </a:ext>
              </a:extLst>
            </a:blip>
            <a:srcRect l="9314" t="13503" r="7915" b="3726"/>
            <a:stretch/>
          </p:blipFill>
          <p:spPr>
            <a:xfrm>
              <a:off x="0" y="1905000"/>
              <a:ext cx="4953000" cy="4953000"/>
            </a:xfrm>
            <a:prstGeom prst="rect">
              <a:avLst/>
            </a:prstGeom>
          </p:spPr>
        </p:pic>
      </p:grpSp>
      <p:grpSp>
        <p:nvGrpSpPr>
          <p:cNvPr id="10" name="Group 9"/>
          <p:cNvGrpSpPr/>
          <p:nvPr/>
        </p:nvGrpSpPr>
        <p:grpSpPr>
          <a:xfrm>
            <a:off x="3554290" y="713726"/>
            <a:ext cx="5740523" cy="1028648"/>
            <a:chOff x="3467524" y="60564"/>
            <a:chExt cx="5740523" cy="1028648"/>
          </a:xfrm>
        </p:grpSpPr>
        <p:sp>
          <p:nvSpPr>
            <p:cNvPr id="11" name="矩形: 圆角 6">
              <a:extLst>
                <a:ext uri="{FF2B5EF4-FFF2-40B4-BE49-F238E27FC236}">
                  <a16:creationId xmlns="" xmlns:a16="http://schemas.microsoft.com/office/drawing/2014/main" id="{36F5BCD9-D656-43B7-958D-A26FAD17ADDB}"/>
                </a:ext>
              </a:extLst>
            </p:cNvPr>
            <p:cNvSpPr/>
            <p:nvPr/>
          </p:nvSpPr>
          <p:spPr>
            <a:xfrm>
              <a:off x="3467524" y="60564"/>
              <a:ext cx="5740523" cy="1028648"/>
            </a:xfrm>
            <a:prstGeom prst="roundRect">
              <a:avLst>
                <a:gd name="adj" fmla="val 50000"/>
              </a:avLst>
            </a:prstGeom>
            <a:solidFill>
              <a:srgbClr val="FDEB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Times New Roman" panose="02020603050405020304" pitchFamily="18" charset="0"/>
                <a:ea typeface="inpin heiti" charset="-122"/>
                <a:cs typeface="Times New Roman" panose="02020603050405020304" pitchFamily="18" charset="0"/>
              </a:endParaRPr>
            </a:p>
          </p:txBody>
        </p:sp>
        <p:sp>
          <p:nvSpPr>
            <p:cNvPr id="12" name="Rectangle 11"/>
            <p:cNvSpPr/>
            <p:nvPr/>
          </p:nvSpPr>
          <p:spPr>
            <a:xfrm>
              <a:off x="3479601" y="113083"/>
              <a:ext cx="5728446" cy="923330"/>
            </a:xfrm>
            <a:prstGeom prst="rect">
              <a:avLst/>
            </a:prstGeom>
            <a:noFill/>
          </p:spPr>
          <p:txBody>
            <a:bodyPr wrap="square" lIns="91440" tIns="45720" rIns="91440" bIns="45720">
              <a:spAutoFit/>
            </a:bodyPr>
            <a:lstStyle/>
            <a:p>
              <a:pPr algn="ctr"/>
              <a:r>
                <a:rPr lang="en-US" sz="5400" b="1" smtClean="0">
                  <a:ln w="9525">
                    <a:solidFill>
                      <a:schemeClr val="bg1"/>
                    </a:solidFill>
                    <a:prstDash val="solid"/>
                  </a:ln>
                  <a:solidFill>
                    <a:srgbClr val="C0000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DẶN DÒ</a:t>
              </a:r>
              <a:endParaRPr lang="en-US" sz="5400" b="1" dirty="0">
                <a:ln w="9525">
                  <a:solidFill>
                    <a:schemeClr val="bg1"/>
                  </a:solidFill>
                  <a:prstDash val="solid"/>
                </a:ln>
                <a:solidFill>
                  <a:srgbClr val="C0000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endParaRPr>
            </a:p>
          </p:txBody>
        </p:sp>
      </p:grpSp>
      <p:sp>
        <p:nvSpPr>
          <p:cNvPr id="13" name="矩形: 圆角 11">
            <a:extLst>
              <a:ext uri="{FF2B5EF4-FFF2-40B4-BE49-F238E27FC236}">
                <a16:creationId xmlns="" xmlns:a16="http://schemas.microsoft.com/office/drawing/2014/main" id="{F0000350-C088-4BD9-973D-62C10158B495}"/>
              </a:ext>
            </a:extLst>
          </p:cNvPr>
          <p:cNvSpPr/>
          <p:nvPr/>
        </p:nvSpPr>
        <p:spPr>
          <a:xfrm>
            <a:off x="5139644" y="2364828"/>
            <a:ext cx="5565142" cy="1256278"/>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dirty="0" err="1" smtClean="0">
                <a:solidFill>
                  <a:srgbClr val="FF0000"/>
                </a:solidFill>
                <a:latin typeface="Times New Roman" panose="02020603050405020304" pitchFamily="18" charset="0"/>
                <a:ea typeface="inpin heiti" charset="-122"/>
                <a:cs typeface="Times New Roman" panose="02020603050405020304" pitchFamily="18" charset="0"/>
              </a:rPr>
              <a:t>Xem</a:t>
            </a:r>
            <a:r>
              <a:rPr lang="en-US" altLang="zh-CN" sz="4400" dirty="0">
                <a:solidFill>
                  <a:srgbClr val="FF0000"/>
                </a:solidFill>
                <a:latin typeface="Times New Roman" panose="02020603050405020304" pitchFamily="18" charset="0"/>
                <a:ea typeface="inpin heiti" charset="-122"/>
                <a:cs typeface="Times New Roman" panose="02020603050405020304" pitchFamily="18" charset="0"/>
              </a:rPr>
              <a:t> </a:t>
            </a:r>
            <a:r>
              <a:rPr lang="en-US" altLang="zh-CN" sz="4400" dirty="0" err="1" smtClean="0">
                <a:solidFill>
                  <a:srgbClr val="FF0000"/>
                </a:solidFill>
                <a:latin typeface="Times New Roman" panose="02020603050405020304" pitchFamily="18" charset="0"/>
                <a:ea typeface="inpin heiti" charset="-122"/>
                <a:cs typeface="Times New Roman" panose="02020603050405020304" pitchFamily="18" charset="0"/>
              </a:rPr>
              <a:t>lại</a:t>
            </a:r>
            <a:r>
              <a:rPr lang="en-US" altLang="zh-CN" sz="4400" dirty="0" smtClean="0">
                <a:solidFill>
                  <a:srgbClr val="FF0000"/>
                </a:solidFill>
                <a:latin typeface="Times New Roman" panose="02020603050405020304" pitchFamily="18" charset="0"/>
                <a:ea typeface="inpin heiti" charset="-122"/>
                <a:cs typeface="Times New Roman" panose="02020603050405020304" pitchFamily="18" charset="0"/>
              </a:rPr>
              <a:t> </a:t>
            </a:r>
            <a:r>
              <a:rPr lang="en-US" altLang="zh-CN" sz="4400" dirty="0" err="1" smtClean="0">
                <a:solidFill>
                  <a:srgbClr val="FF0000"/>
                </a:solidFill>
                <a:latin typeface="Times New Roman" panose="02020603050405020304" pitchFamily="18" charset="0"/>
                <a:ea typeface="inpin heiti" charset="-122"/>
                <a:cs typeface="Times New Roman" panose="02020603050405020304" pitchFamily="18" charset="0"/>
              </a:rPr>
              <a:t>bài</a:t>
            </a:r>
            <a:r>
              <a:rPr lang="en-US" altLang="zh-CN" sz="4400" dirty="0" smtClean="0">
                <a:solidFill>
                  <a:srgbClr val="FF0000"/>
                </a:solidFill>
                <a:latin typeface="Times New Roman" panose="02020603050405020304" pitchFamily="18" charset="0"/>
                <a:ea typeface="inpin heiti" charset="-122"/>
                <a:cs typeface="Times New Roman" panose="02020603050405020304" pitchFamily="18" charset="0"/>
              </a:rPr>
              <a:t> </a:t>
            </a:r>
            <a:r>
              <a:rPr lang="en-US" altLang="zh-CN" sz="4400" dirty="0" err="1" smtClean="0">
                <a:solidFill>
                  <a:srgbClr val="FF0000"/>
                </a:solidFill>
                <a:latin typeface="Times New Roman" panose="02020603050405020304" pitchFamily="18" charset="0"/>
                <a:ea typeface="inpin heiti" charset="-122"/>
                <a:cs typeface="Times New Roman" panose="02020603050405020304" pitchFamily="18" charset="0"/>
              </a:rPr>
              <a:t>chính</a:t>
            </a:r>
            <a:r>
              <a:rPr lang="en-US" altLang="zh-CN" sz="4400" dirty="0" smtClean="0">
                <a:solidFill>
                  <a:srgbClr val="FF0000"/>
                </a:solidFill>
                <a:latin typeface="Times New Roman" panose="02020603050405020304" pitchFamily="18" charset="0"/>
                <a:ea typeface="inpin heiti" charset="-122"/>
                <a:cs typeface="Times New Roman" panose="02020603050405020304" pitchFamily="18" charset="0"/>
              </a:rPr>
              <a:t> </a:t>
            </a:r>
            <a:r>
              <a:rPr lang="en-US" altLang="zh-CN" sz="4400" dirty="0" err="1" smtClean="0">
                <a:solidFill>
                  <a:srgbClr val="FF0000"/>
                </a:solidFill>
                <a:latin typeface="Times New Roman" panose="02020603050405020304" pitchFamily="18" charset="0"/>
                <a:ea typeface="inpin heiti" charset="-122"/>
                <a:cs typeface="Times New Roman" panose="02020603050405020304" pitchFamily="18" charset="0"/>
              </a:rPr>
              <a:t>tả</a:t>
            </a:r>
            <a:endParaRPr lang="zh-CN" altLang="en-US" sz="4400" dirty="0">
              <a:solidFill>
                <a:srgbClr val="FF0000"/>
              </a:solidFill>
              <a:latin typeface="Times New Roman" panose="02020603050405020304" pitchFamily="18" charset="0"/>
              <a:ea typeface="inpin heiti" charset="-122"/>
              <a:cs typeface="Times New Roman" panose="02020603050405020304" pitchFamily="18" charset="0"/>
            </a:endParaRPr>
          </a:p>
        </p:txBody>
      </p:sp>
      <p:sp>
        <p:nvSpPr>
          <p:cNvPr id="14" name="矩形: 圆角 14">
            <a:extLst>
              <a:ext uri="{FF2B5EF4-FFF2-40B4-BE49-F238E27FC236}">
                <a16:creationId xmlns="" xmlns:a16="http://schemas.microsoft.com/office/drawing/2014/main" id="{94CA3871-7D2B-4E80-8188-EBB804F9F2F9}"/>
              </a:ext>
            </a:extLst>
          </p:cNvPr>
          <p:cNvSpPr/>
          <p:nvPr/>
        </p:nvSpPr>
        <p:spPr>
          <a:xfrm>
            <a:off x="5249960" y="4104423"/>
            <a:ext cx="5344510" cy="1086583"/>
          </a:xfrm>
          <a:prstGeom prst="roundRect">
            <a:avLst>
              <a:gd name="adj" fmla="val 50000"/>
            </a:avLst>
          </a:prstGeom>
          <a:solidFill>
            <a:schemeClr val="accent4">
              <a:lumMod val="20000"/>
              <a:lumOff val="8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zh-CN" sz="4400" dirty="0" err="1" smtClean="0">
                <a:solidFill>
                  <a:srgbClr val="FF0000"/>
                </a:solidFill>
                <a:latin typeface="Times New Roman" panose="02020603050405020304" pitchFamily="18" charset="0"/>
                <a:ea typeface="inpin heiti" charset="-122"/>
                <a:cs typeface="Times New Roman" panose="02020603050405020304" pitchFamily="18" charset="0"/>
              </a:rPr>
              <a:t>Chuẩn</a:t>
            </a:r>
            <a:r>
              <a:rPr lang="en-US" altLang="zh-CN" sz="4400" dirty="0" smtClean="0">
                <a:solidFill>
                  <a:srgbClr val="FF0000"/>
                </a:solidFill>
                <a:latin typeface="Times New Roman" panose="02020603050405020304" pitchFamily="18" charset="0"/>
                <a:ea typeface="inpin heiti" charset="-122"/>
                <a:cs typeface="Times New Roman" panose="02020603050405020304" pitchFamily="18" charset="0"/>
              </a:rPr>
              <a:t> </a:t>
            </a:r>
            <a:r>
              <a:rPr lang="en-US" altLang="zh-CN" sz="4400" dirty="0" err="1" smtClean="0">
                <a:solidFill>
                  <a:srgbClr val="FF0000"/>
                </a:solidFill>
                <a:latin typeface="Times New Roman" panose="02020603050405020304" pitchFamily="18" charset="0"/>
                <a:ea typeface="inpin heiti" charset="-122"/>
                <a:cs typeface="Times New Roman" panose="02020603050405020304" pitchFamily="18" charset="0"/>
              </a:rPr>
              <a:t>bị</a:t>
            </a:r>
            <a:r>
              <a:rPr lang="en-US" altLang="zh-CN" sz="4400" dirty="0" smtClean="0">
                <a:solidFill>
                  <a:srgbClr val="FF0000"/>
                </a:solidFill>
                <a:latin typeface="Times New Roman" panose="02020603050405020304" pitchFamily="18" charset="0"/>
                <a:ea typeface="inpin heiti" charset="-122"/>
                <a:cs typeface="Times New Roman" panose="02020603050405020304" pitchFamily="18" charset="0"/>
              </a:rPr>
              <a:t> tiết </a:t>
            </a:r>
            <a:r>
              <a:rPr lang="en-US" altLang="zh-CN" sz="4400" dirty="0" err="1" smtClean="0">
                <a:solidFill>
                  <a:srgbClr val="FF0000"/>
                </a:solidFill>
                <a:latin typeface="Times New Roman" panose="02020603050405020304" pitchFamily="18" charset="0"/>
                <a:ea typeface="inpin heiti" charset="-122"/>
                <a:cs typeface="Times New Roman" panose="02020603050405020304" pitchFamily="18" charset="0"/>
              </a:rPr>
              <a:t>sau</a:t>
            </a:r>
            <a:endParaRPr lang="zh-CN" altLang="en-US" sz="4400" dirty="0">
              <a:solidFill>
                <a:srgbClr val="FF0000"/>
              </a:solidFill>
              <a:latin typeface="Times New Roman" panose="02020603050405020304" pitchFamily="18" charset="0"/>
              <a:ea typeface="inpin heiti" charset="-122"/>
              <a:cs typeface="Times New Roman" panose="02020603050405020304" pitchFamily="18" charset="0"/>
            </a:endParaRPr>
          </a:p>
        </p:txBody>
      </p:sp>
    </p:spTree>
    <p:extLst>
      <p:ext uri="{BB962C8B-B14F-4D97-AF65-F5344CB8AC3E}">
        <p14:creationId xmlns:p14="http://schemas.microsoft.com/office/powerpoint/2010/main" val="37541207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87222" y="313255"/>
            <a:ext cx="8008382" cy="5940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图片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9930" y="771407"/>
            <a:ext cx="1224319" cy="1224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933417">
            <a:off x="629960" y="1573173"/>
            <a:ext cx="3008948" cy="4259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663409">
            <a:off x="8511422" y="355045"/>
            <a:ext cx="1289327" cy="1289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xmlns="" id="{D0DA1A78-517C-4772-A9C2-969AE648E42B}"/>
              </a:ext>
            </a:extLst>
          </p:cNvPr>
          <p:cNvSpPr/>
          <p:nvPr/>
        </p:nvSpPr>
        <p:spPr>
          <a:xfrm>
            <a:off x="4597555" y="2698346"/>
            <a:ext cx="5861566" cy="1170321"/>
          </a:xfrm>
          <a:prstGeom prst="rect">
            <a:avLst/>
          </a:prstGeom>
          <a:noFill/>
        </p:spPr>
        <p:txBody>
          <a:bodyPr>
            <a:spAutoFit/>
          </a:bodyPr>
          <a:lstStyle/>
          <a:p>
            <a:pPr algn="ctr" eaLnBrk="1" fontAlgn="auto" hangingPunct="1">
              <a:spcBef>
                <a:spcPts val="0"/>
              </a:spcBef>
              <a:spcAft>
                <a:spcPts val="0"/>
              </a:spcAft>
              <a:defRPr/>
            </a:pPr>
            <a:r>
              <a:rPr lang="en-US" sz="7020" b="1" smtClean="0">
                <a:ln w="0"/>
                <a:solidFill>
                  <a:srgbClr val="002060"/>
                </a:solidFill>
                <a:effectLst>
                  <a:outerShdw blurRad="38100" dist="19050" dir="2700000" algn="tl" rotWithShape="0">
                    <a:schemeClr val="dk1">
                      <a:alpha val="40000"/>
                    </a:schemeClr>
                  </a:outerShdw>
                </a:effectLst>
                <a:cs typeface="Times New Roman" panose="02020603050405020304" pitchFamily="18" charset="0"/>
              </a:rPr>
              <a:t>KHÁM PHÁ</a:t>
            </a:r>
            <a:endParaRPr lang="en-US" sz="7020" b="1" dirty="0">
              <a:ln w="0"/>
              <a:solidFill>
                <a:srgbClr val="002060"/>
              </a:solidFill>
              <a:effectLst>
                <a:outerShdw blurRad="38100" dist="19050" dir="2700000" algn="tl" rotWithShape="0">
                  <a:schemeClr val="dk1">
                    <a:alpha val="40000"/>
                  </a:schemeClr>
                </a:outerShdw>
              </a:effectLst>
              <a:cs typeface="Times New Roman" panose="02020603050405020304" pitchFamily="18" charset="0"/>
            </a:endParaRPr>
          </a:p>
        </p:txBody>
      </p:sp>
    </p:spTree>
    <p:extLst>
      <p:ext uri="{BB962C8B-B14F-4D97-AF65-F5344CB8AC3E}">
        <p14:creationId xmlns:p14="http://schemas.microsoft.com/office/powerpoint/2010/main" val="38661690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G:\New folder (2)\xedap20e.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12430" y="40168"/>
            <a:ext cx="4214468" cy="3384558"/>
          </a:xfrm>
          <a:noFill/>
        </p:spPr>
      </p:pic>
      <p:grpSp>
        <p:nvGrpSpPr>
          <p:cNvPr id="11" name="Group 10"/>
          <p:cNvGrpSpPr/>
          <p:nvPr/>
        </p:nvGrpSpPr>
        <p:grpSpPr>
          <a:xfrm>
            <a:off x="273682" y="3661361"/>
            <a:ext cx="4197927" cy="3188091"/>
            <a:chOff x="3997036" y="4762500"/>
            <a:chExt cx="4097482" cy="2133600"/>
          </a:xfrm>
        </p:grpSpPr>
        <p:pic>
          <p:nvPicPr>
            <p:cNvPr id="7" name="Picture 13" descr="xelove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5118" y="4800600"/>
              <a:ext cx="2819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217[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7036" y="4762500"/>
              <a:ext cx="30480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26" name="Picture 2" descr="Tin tức &amp;amp; Sự kiệ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898" y="0"/>
            <a:ext cx="7391102" cy="68494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681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randombar(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randombar(horizontal)">
                                      <p:cBhvr>
                                        <p:cTn id="1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9"/>
          <p:cNvSpPr txBox="1">
            <a:spLocks noChangeArrowheads="1"/>
          </p:cNvSpPr>
          <p:nvPr/>
        </p:nvSpPr>
        <p:spPr bwMode="auto">
          <a:xfrm>
            <a:off x="1177159" y="622126"/>
            <a:ext cx="914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sz="3200" b="1">
                <a:solidFill>
                  <a:srgbClr val="0000FF"/>
                </a:solidFill>
                <a:latin typeface="Times New Roman" panose="02020603050405020304" pitchFamily="18" charset="0"/>
                <a:cs typeface="Times New Roman" panose="02020603050405020304" pitchFamily="18" charset="0"/>
              </a:rPr>
              <a:t>Chính </a:t>
            </a:r>
            <a:r>
              <a:rPr lang="en-US" sz="3200" b="1" smtClean="0">
                <a:solidFill>
                  <a:srgbClr val="0000FF"/>
                </a:solidFill>
                <a:latin typeface="Times New Roman" panose="02020603050405020304" pitchFamily="18" charset="0"/>
                <a:cs typeface="Times New Roman" panose="02020603050405020304" pitchFamily="18" charset="0"/>
              </a:rPr>
              <a:t>tả</a:t>
            </a:r>
            <a:endParaRPr lang="en-US" sz="3200">
              <a:latin typeface="Times New Roman" panose="02020603050405020304" pitchFamily="18" charset="0"/>
              <a:cs typeface="Times New Roman" panose="02020603050405020304" pitchFamily="18" charset="0"/>
            </a:endParaRPr>
          </a:p>
        </p:txBody>
      </p:sp>
      <p:sp>
        <p:nvSpPr>
          <p:cNvPr id="4" name="Text Box 11"/>
          <p:cNvSpPr txBox="1">
            <a:spLocks noChangeArrowheads="1"/>
          </p:cNvSpPr>
          <p:nvPr/>
        </p:nvSpPr>
        <p:spPr bwMode="auto">
          <a:xfrm>
            <a:off x="1445173" y="1034230"/>
            <a:ext cx="9296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sz="3200" b="1">
                <a:solidFill>
                  <a:srgbClr val="FF0000"/>
                </a:solidFill>
                <a:latin typeface="Times New Roman" panose="02020603050405020304" pitchFamily="18" charset="0"/>
                <a:cs typeface="Times New Roman" panose="02020603050405020304" pitchFamily="18" charset="0"/>
              </a:rPr>
              <a:t>Cha đẻ của chiếc lốp xe đạp.</a:t>
            </a:r>
          </a:p>
        </p:txBody>
      </p:sp>
      <p:sp>
        <p:nvSpPr>
          <p:cNvPr id="5" name="Text Box 12"/>
          <p:cNvSpPr txBox="1">
            <a:spLocks noChangeArrowheads="1"/>
          </p:cNvSpPr>
          <p:nvPr/>
        </p:nvSpPr>
        <p:spPr bwMode="auto">
          <a:xfrm>
            <a:off x="945932" y="1725573"/>
            <a:ext cx="10752082"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sz="3000">
                <a:solidFill>
                  <a:schemeClr val="tx2">
                    <a:lumMod val="95000"/>
                    <a:lumOff val="5000"/>
                  </a:schemeClr>
                </a:solidFill>
                <a:latin typeface="Times New Roman" panose="02020603050405020304" pitchFamily="18" charset="0"/>
                <a:cs typeface="Times New Roman" panose="02020603050405020304" pitchFamily="18" charset="0"/>
              </a:rPr>
              <a:t>      Vào cuối thế kỉ XIX, bánh xe đạp còn làm bằng gỗ, nẹp sắt, do đó đi rất xóc. Người đầu tiên sáng chế ra chiếc lốp xe bằng cao su là Đân-lớp, một học sinh nước Anh. Từ một lần suýt ngã vì vấp phải ống cao su dẫn nước, Đân -lớp đã nghĩ ra cách cuộn ống cao su cho vừa vành bánh xe rồi bơm hơi căng lên thay cho gỗ và nẹp sắt. Phát minh của Đân-lớp được đăng kí chính thức vào năm 1880. Về sau, lốp xe đạp có thêm chiếc săm bơm căng hơi nằm bên trong.</a:t>
            </a:r>
          </a:p>
          <a:p>
            <a:pPr algn="just"/>
            <a:r>
              <a:rPr lang="en-US" sz="3000">
                <a:solidFill>
                  <a:schemeClr val="tx2">
                    <a:lumMod val="95000"/>
                    <a:lumOff val="5000"/>
                  </a:schemeClr>
                </a:solidFill>
                <a:latin typeface="Times New Roman" panose="02020603050405020304" pitchFamily="18" charset="0"/>
                <a:cs typeface="Times New Roman" panose="02020603050405020304" pitchFamily="18" charset="0"/>
              </a:rPr>
              <a:t>                                       </a:t>
            </a:r>
            <a:r>
              <a:rPr lang="en-US" sz="3000" smtClean="0">
                <a:solidFill>
                  <a:schemeClr val="tx2">
                    <a:lumMod val="95000"/>
                    <a:lumOff val="5000"/>
                  </a:schemeClr>
                </a:solidFill>
                <a:latin typeface="Times New Roman" panose="02020603050405020304" pitchFamily="18" charset="0"/>
                <a:cs typeface="Times New Roman" panose="02020603050405020304" pitchFamily="18" charset="0"/>
              </a:rPr>
              <a:t>				Theo </a:t>
            </a:r>
            <a:r>
              <a:rPr lang="en-US" sz="3000">
                <a:solidFill>
                  <a:schemeClr val="tx2">
                    <a:lumMod val="95000"/>
                    <a:lumOff val="5000"/>
                  </a:schemeClr>
                </a:solidFill>
                <a:latin typeface="Times New Roman" panose="02020603050405020304" pitchFamily="18" charset="0"/>
                <a:cs typeface="Times New Roman" panose="02020603050405020304" pitchFamily="18" charset="0"/>
              </a:rPr>
              <a:t>Vũ Bội Tuyền</a:t>
            </a:r>
          </a:p>
        </p:txBody>
      </p:sp>
      <p:sp>
        <p:nvSpPr>
          <p:cNvPr id="6" name="Title 3"/>
          <p:cNvSpPr>
            <a:spLocks noGrp="1"/>
          </p:cNvSpPr>
          <p:nvPr>
            <p:ph type="title"/>
          </p:nvPr>
        </p:nvSpPr>
        <p:spPr>
          <a:xfrm>
            <a:off x="0" y="0"/>
            <a:ext cx="12192000" cy="622126"/>
          </a:xfrm>
        </p:spPr>
        <p:txBody>
          <a:bodyPr/>
          <a:lstStyle/>
          <a:p>
            <a:pPr algn="ctr"/>
            <a:r>
              <a:rPr lang="en-US" err="1" smtClean="0">
                <a:solidFill>
                  <a:schemeClr val="tx2"/>
                </a:solidFill>
                <a:latin typeface="Times New Roman" panose="02020603050405020304" pitchFamily="18" charset="0"/>
                <a:cs typeface="Times New Roman" panose="02020603050405020304" pitchFamily="18" charset="0"/>
              </a:rPr>
              <a:t>Thứ</a:t>
            </a:r>
            <a:r>
              <a:rPr lang="en-US" smtClean="0">
                <a:solidFill>
                  <a:schemeClr val="tx2"/>
                </a:solidFill>
                <a:latin typeface="Times New Roman" panose="02020603050405020304" pitchFamily="18" charset="0"/>
                <a:cs typeface="Times New Roman" panose="02020603050405020304" pitchFamily="18" charset="0"/>
              </a:rPr>
              <a:t> </a:t>
            </a:r>
            <a:r>
              <a:rPr lang="en-US" smtClean="0">
                <a:solidFill>
                  <a:schemeClr val="tx2"/>
                </a:solidFill>
                <a:latin typeface="Times New Roman" panose="02020603050405020304" pitchFamily="18" charset="0"/>
                <a:cs typeface="Times New Roman" panose="02020603050405020304" pitchFamily="18" charset="0"/>
              </a:rPr>
              <a:t>hai </a:t>
            </a:r>
            <a:r>
              <a:rPr lang="en-US" err="1" smtClean="0">
                <a:solidFill>
                  <a:schemeClr val="tx2"/>
                </a:solidFill>
                <a:latin typeface="Times New Roman" panose="02020603050405020304" pitchFamily="18" charset="0"/>
                <a:cs typeface="Times New Roman" panose="02020603050405020304" pitchFamily="18" charset="0"/>
              </a:rPr>
              <a:t>ngày</a:t>
            </a:r>
            <a:r>
              <a:rPr lang="en-US" smtClean="0">
                <a:solidFill>
                  <a:schemeClr val="tx2"/>
                </a:solidFill>
                <a:latin typeface="Times New Roman" panose="02020603050405020304" pitchFamily="18" charset="0"/>
                <a:cs typeface="Times New Roman" panose="02020603050405020304" pitchFamily="18" charset="0"/>
              </a:rPr>
              <a:t> </a:t>
            </a:r>
            <a:r>
              <a:rPr lang="en-US" smtClean="0">
                <a:solidFill>
                  <a:schemeClr val="tx2"/>
                </a:solidFill>
                <a:latin typeface="Times New Roman" panose="02020603050405020304" pitchFamily="18" charset="0"/>
                <a:cs typeface="Times New Roman" panose="02020603050405020304" pitchFamily="18" charset="0"/>
              </a:rPr>
              <a:t>17 </a:t>
            </a:r>
            <a:r>
              <a:rPr lang="en-US" dirty="0" err="1" smtClean="0">
                <a:solidFill>
                  <a:schemeClr val="tx2"/>
                </a:solidFill>
                <a:latin typeface="Times New Roman" panose="02020603050405020304" pitchFamily="18" charset="0"/>
                <a:cs typeface="Times New Roman" panose="02020603050405020304" pitchFamily="18" charset="0"/>
              </a:rPr>
              <a:t>tháng</a:t>
            </a:r>
            <a:r>
              <a:rPr lang="en-US" dirty="0" smtClean="0">
                <a:solidFill>
                  <a:schemeClr val="tx2"/>
                </a:solidFill>
                <a:latin typeface="Times New Roman" panose="02020603050405020304" pitchFamily="18" charset="0"/>
                <a:cs typeface="Times New Roman" panose="02020603050405020304" pitchFamily="18" charset="0"/>
              </a:rPr>
              <a:t> </a:t>
            </a:r>
            <a:r>
              <a:rPr lang="en-US" dirty="0">
                <a:solidFill>
                  <a:schemeClr val="tx2"/>
                </a:solidFill>
                <a:latin typeface="Times New Roman" panose="02020603050405020304" pitchFamily="18" charset="0"/>
                <a:cs typeface="Times New Roman" panose="02020603050405020304" pitchFamily="18" charset="0"/>
              </a:rPr>
              <a:t>01 </a:t>
            </a:r>
            <a:r>
              <a:rPr lang="en-US" err="1" smtClean="0">
                <a:solidFill>
                  <a:schemeClr val="tx2"/>
                </a:solidFill>
                <a:latin typeface="Times New Roman" panose="02020603050405020304" pitchFamily="18" charset="0"/>
                <a:cs typeface="Times New Roman" panose="02020603050405020304" pitchFamily="18" charset="0"/>
              </a:rPr>
              <a:t>năm</a:t>
            </a:r>
            <a:r>
              <a:rPr lang="en-US" smtClean="0">
                <a:solidFill>
                  <a:schemeClr val="tx2"/>
                </a:solidFill>
                <a:latin typeface="Times New Roman" panose="02020603050405020304" pitchFamily="18" charset="0"/>
                <a:cs typeface="Times New Roman" panose="02020603050405020304" pitchFamily="18" charset="0"/>
              </a:rPr>
              <a:t> </a:t>
            </a:r>
            <a:r>
              <a:rPr lang="en-US" smtClean="0">
                <a:solidFill>
                  <a:schemeClr val="tx2"/>
                </a:solidFill>
                <a:latin typeface="Times New Roman" panose="02020603050405020304" pitchFamily="18" charset="0"/>
                <a:cs typeface="Times New Roman" panose="02020603050405020304" pitchFamily="18" charset="0"/>
              </a:rPr>
              <a:t>2022</a:t>
            </a:r>
            <a:endParaRPr lang="en-US"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487555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
                                        </p:tgtEl>
                                        <p:attrNameLst>
                                          <p:attrName>style.visibility</p:attrName>
                                        </p:attrNameLst>
                                      </p:cBhvr>
                                      <p:to>
                                        <p:strVal val="visible"/>
                                      </p:to>
                                    </p:set>
                                    <p:anim calcmode="discrete" valueType="clr">
                                      <p:cBhvr override="childStyle">
                                        <p:cTn id="7"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
                                        </p:tgtEl>
                                        <p:attrNameLst>
                                          <p:attrName>fillcolor</p:attrName>
                                        </p:attrNameLst>
                                      </p:cBhvr>
                                      <p:tavLst>
                                        <p:tav tm="0">
                                          <p:val>
                                            <p:clrVal>
                                              <a:schemeClr val="accent2"/>
                                            </p:clrVal>
                                          </p:val>
                                        </p:tav>
                                        <p:tav tm="50000">
                                          <p:val>
                                            <p:clrVal>
                                              <a:schemeClr val="hlink"/>
                                            </p:clrVal>
                                          </p:val>
                                        </p:tav>
                                      </p:tavLst>
                                    </p:anim>
                                    <p:set>
                                      <p:cBhvr>
                                        <p:cTn id="9" dur="80"/>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stretch>
            <a:fillRect/>
          </a:stretch>
        </p:blipFill>
        <p:spPr>
          <a:xfrm>
            <a:off x="0" y="-297"/>
            <a:ext cx="12191999" cy="6858594"/>
          </a:xfrm>
          <a:prstGeom prst="rect">
            <a:avLst/>
          </a:prstGeom>
        </p:spPr>
      </p:pic>
      <p:sp>
        <p:nvSpPr>
          <p:cNvPr id="9" name="Text Box 11"/>
          <p:cNvSpPr txBox="1">
            <a:spLocks noChangeArrowheads="1"/>
          </p:cNvSpPr>
          <p:nvPr/>
        </p:nvSpPr>
        <p:spPr bwMode="auto">
          <a:xfrm>
            <a:off x="214193" y="473141"/>
            <a:ext cx="569135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4000" b="1">
                <a:solidFill>
                  <a:srgbClr val="FF0000"/>
                </a:solidFill>
                <a:latin typeface="Times New Roman" panose="02020603050405020304" pitchFamily="18" charset="0"/>
              </a:rPr>
              <a:t> </a:t>
            </a:r>
            <a:r>
              <a:rPr lang="en-US" altLang="en-US" sz="4000" b="1">
                <a:solidFill>
                  <a:srgbClr val="FF0000"/>
                </a:solidFill>
                <a:latin typeface="Times New Roman" panose="02020603050405020304" pitchFamily="18" charset="0"/>
              </a:rPr>
              <a:t>- </a:t>
            </a:r>
            <a:r>
              <a:rPr lang="en-US" altLang="en-US" sz="4000" b="1" smtClean="0">
                <a:solidFill>
                  <a:srgbClr val="FF0000"/>
                </a:solidFill>
                <a:latin typeface="Times New Roman" panose="02020603050405020304" pitchFamily="18" charset="0"/>
              </a:rPr>
              <a:t>Bài văn nói về điều gì ?</a:t>
            </a:r>
            <a:endParaRPr lang="en-US" altLang="en-US" sz="4000" b="1">
              <a:solidFill>
                <a:srgbClr val="FF0000"/>
              </a:solidFill>
              <a:latin typeface="Times New Roman" panose="02020603050405020304" pitchFamily="18" charset="0"/>
            </a:endParaRPr>
          </a:p>
        </p:txBody>
      </p:sp>
      <p:sp>
        <p:nvSpPr>
          <p:cNvPr id="10" name="Text Box 4"/>
          <p:cNvSpPr txBox="1">
            <a:spLocks noChangeArrowheads="1"/>
          </p:cNvSpPr>
          <p:nvPr/>
        </p:nvSpPr>
        <p:spPr bwMode="auto">
          <a:xfrm>
            <a:off x="417322" y="1244887"/>
            <a:ext cx="4317124"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4000" b="1">
                <a:solidFill>
                  <a:srgbClr val="0000FF"/>
                </a:solidFill>
                <a:latin typeface="Times New Roman" panose="02020603050405020304" pitchFamily="18" charset="0"/>
              </a:rPr>
              <a:t> </a:t>
            </a:r>
            <a:r>
              <a:rPr lang="en-US" altLang="en-US" sz="4000" b="1" smtClean="0">
                <a:solidFill>
                  <a:srgbClr val="0000FF"/>
                </a:solidFill>
                <a:latin typeface="Times New Roman" panose="02020603050405020304" pitchFamily="18" charset="0"/>
              </a:rPr>
              <a:t>- Sự ra đời của chiếc lốp xe đạp.</a:t>
            </a:r>
            <a:endParaRPr lang="en-US" altLang="en-US" sz="4000" b="1">
              <a:solidFill>
                <a:srgbClr val="0000FF"/>
              </a:solidFill>
              <a:latin typeface="Times New Roman" panose="02020603050405020304" pitchFamily="18" charset="0"/>
            </a:endParaRPr>
          </a:p>
        </p:txBody>
      </p:sp>
      <p:sp>
        <p:nvSpPr>
          <p:cNvPr id="11" name="Text Box 11"/>
          <p:cNvSpPr txBox="1">
            <a:spLocks noChangeArrowheads="1"/>
          </p:cNvSpPr>
          <p:nvPr/>
        </p:nvSpPr>
        <p:spPr bwMode="auto">
          <a:xfrm>
            <a:off x="334002" y="2774319"/>
            <a:ext cx="5101756"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4000" b="1">
                <a:solidFill>
                  <a:srgbClr val="FF0000"/>
                </a:solidFill>
                <a:latin typeface="Times New Roman" panose="02020603050405020304" pitchFamily="18" charset="0"/>
              </a:rPr>
              <a:t> </a:t>
            </a:r>
            <a:r>
              <a:rPr lang="en-US" altLang="en-US" sz="4000" b="1">
                <a:solidFill>
                  <a:srgbClr val="FF0000"/>
                </a:solidFill>
                <a:latin typeface="Times New Roman" panose="02020603050405020304" pitchFamily="18" charset="0"/>
              </a:rPr>
              <a:t>- </a:t>
            </a:r>
            <a:r>
              <a:rPr lang="en-US" altLang="en-US" sz="4000" b="1" smtClean="0">
                <a:solidFill>
                  <a:srgbClr val="FF0000"/>
                </a:solidFill>
                <a:latin typeface="Times New Roman" panose="02020603050405020304" pitchFamily="18" charset="0"/>
              </a:rPr>
              <a:t>Ai là người đầu tiên phát minh ra chiếc lốp xe đạp bằng cao su ?</a:t>
            </a:r>
            <a:endParaRPr lang="en-US" altLang="en-US" sz="4000" b="1">
              <a:solidFill>
                <a:srgbClr val="FF0000"/>
              </a:solidFill>
              <a:latin typeface="Times New Roman" panose="02020603050405020304" pitchFamily="18" charset="0"/>
            </a:endParaRPr>
          </a:p>
        </p:txBody>
      </p:sp>
      <p:sp>
        <p:nvSpPr>
          <p:cNvPr id="12" name="Text Box 4"/>
          <p:cNvSpPr txBox="1">
            <a:spLocks noChangeArrowheads="1"/>
          </p:cNvSpPr>
          <p:nvPr/>
        </p:nvSpPr>
        <p:spPr bwMode="auto">
          <a:xfrm>
            <a:off x="475785" y="5300836"/>
            <a:ext cx="369701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4000" b="1">
                <a:solidFill>
                  <a:srgbClr val="0000FF"/>
                </a:solidFill>
                <a:latin typeface="Times New Roman" panose="02020603050405020304" pitchFamily="18" charset="0"/>
              </a:rPr>
              <a:t> - </a:t>
            </a:r>
            <a:r>
              <a:rPr lang="en-US" altLang="en-US" sz="4000" b="1">
                <a:solidFill>
                  <a:srgbClr val="0000FF"/>
                </a:solidFill>
                <a:latin typeface="Times New Roman" panose="02020603050405020304" pitchFamily="18" charset="0"/>
              </a:rPr>
              <a:t>Đân- </a:t>
            </a:r>
            <a:r>
              <a:rPr lang="en-US" altLang="en-US" sz="4000" b="1" smtClean="0">
                <a:solidFill>
                  <a:srgbClr val="0000FF"/>
                </a:solidFill>
                <a:latin typeface="Times New Roman" panose="02020603050405020304" pitchFamily="18" charset="0"/>
              </a:rPr>
              <a:t>lớp</a:t>
            </a:r>
            <a:endParaRPr lang="en-US" altLang="en-US" sz="4000" b="1">
              <a:solidFill>
                <a:srgbClr val="0000FF"/>
              </a:solidFill>
              <a:latin typeface="Times New Roman" panose="02020603050405020304" pitchFamily="18" charset="0"/>
            </a:endParaRPr>
          </a:p>
        </p:txBody>
      </p:sp>
      <p:pic>
        <p:nvPicPr>
          <p:cNvPr id="15" name="Picture 2" descr="Tin tức &amp;amp; Sự kiệ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7070" y="1"/>
            <a:ext cx="605492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6725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ppt_x</p:attrName>
                                        </p:attrNameLst>
                                      </p:cBhvr>
                                      <p:tavLst>
                                        <p:tav tm="0">
                                          <p:val>
                                            <p:strVal val="#ppt_x-.2"/>
                                          </p:val>
                                        </p:tav>
                                        <p:tav tm="100000">
                                          <p:val>
                                            <p:strVal val="#ppt_x"/>
                                          </p:val>
                                        </p:tav>
                                      </p:tavLst>
                                    </p:anim>
                                    <p:anim calcmode="lin" valueType="num">
                                      <p:cBhvr>
                                        <p:cTn id="13"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14" dur="10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20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box(in)">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25"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32" dur="1000" fill="hold"/>
                                        <p:tgtEl>
                                          <p:spTgt spid="12"/>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60564"/>
            <a:ext cx="12191999" cy="6858000"/>
            <a:chOff x="0" y="0"/>
            <a:chExt cx="12191999" cy="6858000"/>
          </a:xfrm>
        </p:grpSpPr>
        <p:grpSp>
          <p:nvGrpSpPr>
            <p:cNvPr id="3" name="组合 3">
              <a:extLst>
                <a:ext uri="{FF2B5EF4-FFF2-40B4-BE49-F238E27FC236}">
                  <a16:creationId xmlns="" xmlns:a16="http://schemas.microsoft.com/office/drawing/2014/main" id="{3119D9BB-CCDF-46B7-A553-AAD0D54E5977}"/>
                </a:ext>
              </a:extLst>
            </p:cNvPr>
            <p:cNvGrpSpPr/>
            <p:nvPr/>
          </p:nvGrpSpPr>
          <p:grpSpPr>
            <a:xfrm>
              <a:off x="0" y="0"/>
              <a:ext cx="12191999" cy="6858000"/>
              <a:chOff x="0" y="0"/>
              <a:chExt cx="12191999" cy="6858000"/>
            </a:xfrm>
          </p:grpSpPr>
          <p:pic>
            <p:nvPicPr>
              <p:cNvPr id="5" name="图片 1">
                <a:extLst>
                  <a:ext uri="{FF2B5EF4-FFF2-40B4-BE49-F238E27FC236}">
                    <a16:creationId xmlns="" xmlns:a16="http://schemas.microsoft.com/office/drawing/2014/main" id="{98D742B0-F26D-43E0-B99B-7D7B3A2738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4857" y="0"/>
                <a:ext cx="9797142" cy="6858000"/>
              </a:xfrm>
              <a:prstGeom prst="rect">
                <a:avLst/>
              </a:prstGeom>
            </p:spPr>
          </p:pic>
          <p:sp>
            <p:nvSpPr>
              <p:cNvPr id="6" name="矩形 2">
                <a:extLst>
                  <a:ext uri="{FF2B5EF4-FFF2-40B4-BE49-F238E27FC236}">
                    <a16:creationId xmlns="" xmlns:a16="http://schemas.microsoft.com/office/drawing/2014/main" id="{8F4044AC-B943-4E2A-B85C-DCA07AECBFDE}"/>
                  </a:ext>
                </a:extLst>
              </p:cNvPr>
              <p:cNvSpPr/>
              <p:nvPr/>
            </p:nvSpPr>
            <p:spPr>
              <a:xfrm>
                <a:off x="0" y="0"/>
                <a:ext cx="2394857" cy="6858000"/>
              </a:xfrm>
              <a:prstGeom prst="rect">
                <a:avLst/>
              </a:prstGeom>
              <a:solidFill>
                <a:srgbClr val="FEFB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2"/>
                  </a:solidFill>
                  <a:latin typeface="inpin heiti" charset="-122"/>
                  <a:ea typeface="inpin heiti" charset="-122"/>
                </a:endParaRPr>
              </a:p>
            </p:txBody>
          </p:sp>
        </p:grpSp>
        <p:pic>
          <p:nvPicPr>
            <p:cNvPr id="4" name="图片 5">
              <a:extLst>
                <a:ext uri="{FF2B5EF4-FFF2-40B4-BE49-F238E27FC236}">
                  <a16:creationId xmlns="" xmlns:a16="http://schemas.microsoft.com/office/drawing/2014/main" id="{C3DB7EF5-02CF-479D-BF94-218346A6388E}"/>
                </a:ext>
              </a:extLst>
            </p:cNvPr>
            <p:cNvPicPr>
              <a:picLocks noChangeAspect="1"/>
            </p:cNvPicPr>
            <p:nvPr/>
          </p:nvPicPr>
          <p:blipFill rotWithShape="1">
            <a:blip r:embed="rId4">
              <a:extLst>
                <a:ext uri="{28A0092B-C50C-407E-A947-70E740481C1C}">
                  <a14:useLocalDpi xmlns:a14="http://schemas.microsoft.com/office/drawing/2010/main" val="0"/>
                </a:ext>
              </a:extLst>
            </a:blip>
            <a:srcRect l="9314" t="13503" r="7915" b="3726"/>
            <a:stretch/>
          </p:blipFill>
          <p:spPr>
            <a:xfrm>
              <a:off x="0" y="1905000"/>
              <a:ext cx="4953000" cy="4953000"/>
            </a:xfrm>
            <a:prstGeom prst="rect">
              <a:avLst/>
            </a:prstGeom>
          </p:spPr>
        </p:pic>
      </p:grpSp>
      <p:grpSp>
        <p:nvGrpSpPr>
          <p:cNvPr id="19" name="Group 18"/>
          <p:cNvGrpSpPr/>
          <p:nvPr/>
        </p:nvGrpSpPr>
        <p:grpSpPr>
          <a:xfrm>
            <a:off x="3619925" y="60564"/>
            <a:ext cx="5740523" cy="1028648"/>
            <a:chOff x="3467524" y="60564"/>
            <a:chExt cx="5740523" cy="1028648"/>
          </a:xfrm>
        </p:grpSpPr>
        <p:sp>
          <p:nvSpPr>
            <p:cNvPr id="7" name="矩形: 圆角 6">
              <a:extLst>
                <a:ext uri="{FF2B5EF4-FFF2-40B4-BE49-F238E27FC236}">
                  <a16:creationId xmlns="" xmlns:a16="http://schemas.microsoft.com/office/drawing/2014/main" id="{36F5BCD9-D656-43B7-958D-A26FAD17ADDB}"/>
                </a:ext>
              </a:extLst>
            </p:cNvPr>
            <p:cNvSpPr/>
            <p:nvPr/>
          </p:nvSpPr>
          <p:spPr>
            <a:xfrm>
              <a:off x="3467524" y="60564"/>
              <a:ext cx="5740523" cy="1028648"/>
            </a:xfrm>
            <a:prstGeom prst="roundRect">
              <a:avLst>
                <a:gd name="adj" fmla="val 50000"/>
              </a:avLst>
            </a:prstGeom>
            <a:solidFill>
              <a:srgbClr val="FDEB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Times New Roman" panose="02020603050405020304" pitchFamily="18" charset="0"/>
                <a:ea typeface="inpin heiti" charset="-122"/>
                <a:cs typeface="Times New Roman" panose="02020603050405020304" pitchFamily="18" charset="0"/>
              </a:endParaRPr>
            </a:p>
          </p:txBody>
        </p:sp>
        <p:sp>
          <p:nvSpPr>
            <p:cNvPr id="8" name="Rectangle 7"/>
            <p:cNvSpPr/>
            <p:nvPr/>
          </p:nvSpPr>
          <p:spPr>
            <a:xfrm>
              <a:off x="3467524" y="61063"/>
              <a:ext cx="5728446" cy="923330"/>
            </a:xfrm>
            <a:prstGeom prst="rect">
              <a:avLst/>
            </a:prstGeom>
            <a:noFill/>
          </p:spPr>
          <p:txBody>
            <a:bodyPr wrap="square" lIns="91440" tIns="45720" rIns="91440" bIns="45720">
              <a:spAutoFit/>
            </a:bodyPr>
            <a:lstStyle/>
            <a:p>
              <a:pPr algn="ctr"/>
              <a:r>
                <a:rPr lang="en-US" sz="5400" b="1" dirty="0" err="1">
                  <a:ln w="9525">
                    <a:solidFill>
                      <a:schemeClr val="bg1"/>
                    </a:solidFill>
                    <a:prstDash val="solid"/>
                  </a:ln>
                  <a:solidFill>
                    <a:srgbClr val="C0000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Luyện</a:t>
              </a:r>
              <a:r>
                <a:rPr lang="en-US" sz="5400" b="1" dirty="0">
                  <a:ln w="9525">
                    <a:solidFill>
                      <a:schemeClr val="bg1"/>
                    </a:solidFill>
                    <a:prstDash val="solid"/>
                  </a:ln>
                  <a:solidFill>
                    <a:srgbClr val="C0000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 </a:t>
              </a:r>
              <a:r>
                <a:rPr lang="en-US" sz="5400" b="1" dirty="0" err="1">
                  <a:ln w="9525">
                    <a:solidFill>
                      <a:schemeClr val="bg1"/>
                    </a:solidFill>
                    <a:prstDash val="solid"/>
                  </a:ln>
                  <a:solidFill>
                    <a:srgbClr val="C0000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viết</a:t>
              </a:r>
              <a:r>
                <a:rPr lang="en-US" sz="5400" b="1" dirty="0">
                  <a:ln w="9525">
                    <a:solidFill>
                      <a:schemeClr val="bg1"/>
                    </a:solidFill>
                    <a:prstDash val="solid"/>
                  </a:ln>
                  <a:solidFill>
                    <a:srgbClr val="C0000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 </a:t>
              </a:r>
              <a:r>
                <a:rPr lang="en-US" sz="5400" b="1" dirty="0" err="1">
                  <a:ln w="9525">
                    <a:solidFill>
                      <a:schemeClr val="bg1"/>
                    </a:solidFill>
                    <a:prstDash val="solid"/>
                  </a:ln>
                  <a:solidFill>
                    <a:srgbClr val="C0000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từ</a:t>
              </a:r>
              <a:r>
                <a:rPr lang="en-US" sz="5400" b="1" dirty="0">
                  <a:ln w="9525">
                    <a:solidFill>
                      <a:schemeClr val="bg1"/>
                    </a:solidFill>
                    <a:prstDash val="solid"/>
                  </a:ln>
                  <a:solidFill>
                    <a:srgbClr val="C0000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 </a:t>
              </a:r>
              <a:r>
                <a:rPr lang="en-US" sz="5400" b="1" dirty="0" err="1">
                  <a:ln w="9525">
                    <a:solidFill>
                      <a:schemeClr val="bg1"/>
                    </a:solidFill>
                    <a:prstDash val="solid"/>
                  </a:ln>
                  <a:solidFill>
                    <a:srgbClr val="C0000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khó</a:t>
              </a:r>
              <a:endParaRPr lang="en-US" sz="5400" b="1" dirty="0">
                <a:ln w="9525">
                  <a:solidFill>
                    <a:schemeClr val="bg1"/>
                  </a:solidFill>
                  <a:prstDash val="solid"/>
                </a:ln>
                <a:solidFill>
                  <a:srgbClr val="C0000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endParaRPr>
            </a:p>
          </p:txBody>
        </p:sp>
      </p:grpSp>
      <p:grpSp>
        <p:nvGrpSpPr>
          <p:cNvPr id="20" name="Group 19"/>
          <p:cNvGrpSpPr/>
          <p:nvPr/>
        </p:nvGrpSpPr>
        <p:grpSpPr>
          <a:xfrm>
            <a:off x="4334495" y="1670811"/>
            <a:ext cx="3559054" cy="944618"/>
            <a:chOff x="5078473" y="1717928"/>
            <a:chExt cx="3559054" cy="944618"/>
          </a:xfrm>
        </p:grpSpPr>
        <p:sp>
          <p:nvSpPr>
            <p:cNvPr id="9" name="任意多边形 33">
              <a:extLst>
                <a:ext uri="{FF2B5EF4-FFF2-40B4-BE49-F238E27FC236}">
                  <a16:creationId xmlns="" xmlns:a16="http://schemas.microsoft.com/office/drawing/2014/main" id="{060F65E5-D9C0-4C9A-9E47-A7F0D08C17BE}"/>
                </a:ext>
              </a:extLst>
            </p:cNvPr>
            <p:cNvSpPr>
              <a:spLocks/>
            </p:cNvSpPr>
            <p:nvPr/>
          </p:nvSpPr>
          <p:spPr bwMode="auto">
            <a:xfrm flipH="1">
              <a:off x="5078473" y="1737034"/>
              <a:ext cx="3559054" cy="925512"/>
            </a:xfrm>
            <a:custGeom>
              <a:avLst/>
              <a:gdLst>
                <a:gd name="T0" fmla="*/ 462991 w 4736306"/>
                <a:gd name="T1" fmla="*/ 0 h 925514"/>
                <a:gd name="T2" fmla="*/ 520167 w 4736306"/>
                <a:gd name="T3" fmla="*/ 5761 h 925514"/>
                <a:gd name="T4" fmla="*/ 520167 w 4736306"/>
                <a:gd name="T5" fmla="*/ 0 h 925514"/>
                <a:gd name="T6" fmla="*/ 4738688 w 4736306"/>
                <a:gd name="T7" fmla="*/ 0 h 925514"/>
                <a:gd name="T8" fmla="*/ 4738688 w 4736306"/>
                <a:gd name="T9" fmla="*/ 925508 h 925514"/>
                <a:gd name="T10" fmla="*/ 520167 w 4736306"/>
                <a:gd name="T11" fmla="*/ 925508 h 925514"/>
                <a:gd name="T12" fmla="*/ 520167 w 4736306"/>
                <a:gd name="T13" fmla="*/ 919747 h 925514"/>
                <a:gd name="T14" fmla="*/ 462991 w 4736306"/>
                <a:gd name="T15" fmla="*/ 925508 h 925514"/>
                <a:gd name="T16" fmla="*/ 0 w 4736306"/>
                <a:gd name="T17" fmla="*/ 462754 h 925514"/>
                <a:gd name="T18" fmla="*/ 462991 w 4736306"/>
                <a:gd name="T19" fmla="*/ 0 h 9255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736306"/>
                <a:gd name="T31" fmla="*/ 0 h 925514"/>
                <a:gd name="T32" fmla="*/ 4736306 w 4736306"/>
                <a:gd name="T33" fmla="*/ 925514 h 9255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736306" h="925514">
                  <a:moveTo>
                    <a:pt x="462757" y="0"/>
                  </a:moveTo>
                  <a:lnTo>
                    <a:pt x="519906" y="5761"/>
                  </a:lnTo>
                  <a:lnTo>
                    <a:pt x="519906" y="0"/>
                  </a:lnTo>
                  <a:lnTo>
                    <a:pt x="4736306" y="0"/>
                  </a:lnTo>
                  <a:lnTo>
                    <a:pt x="4736306" y="925514"/>
                  </a:lnTo>
                  <a:lnTo>
                    <a:pt x="519906" y="925514"/>
                  </a:lnTo>
                  <a:lnTo>
                    <a:pt x="519906" y="919753"/>
                  </a:lnTo>
                  <a:lnTo>
                    <a:pt x="462757" y="925514"/>
                  </a:lnTo>
                  <a:cubicBezTo>
                    <a:pt x="207183" y="925514"/>
                    <a:pt x="0" y="718331"/>
                    <a:pt x="0" y="462757"/>
                  </a:cubicBezTo>
                  <a:cubicBezTo>
                    <a:pt x="0" y="207183"/>
                    <a:pt x="207183" y="0"/>
                    <a:pt x="462757" y="0"/>
                  </a:cubicBezTo>
                  <a:close/>
                </a:path>
              </a:pathLst>
            </a:custGeom>
            <a:solidFill>
              <a:srgbClr val="FDEBB0"/>
            </a:solidFill>
            <a:ln>
              <a:noFill/>
            </a:ln>
          </p:spPr>
          <p:txBody>
            <a:bodyPr anchor="ctr"/>
            <a:lstStyle/>
            <a:p>
              <a:endParaRPr lang="zh-CN" altLang="en-US" dirty="0">
                <a:solidFill>
                  <a:srgbClr val="FF0000"/>
                </a:solidFill>
                <a:latin typeface="inpin heiti" charset="-122"/>
                <a:ea typeface="inpin heiti" charset="-122"/>
              </a:endParaRPr>
            </a:p>
          </p:txBody>
        </p:sp>
        <p:sp>
          <p:nvSpPr>
            <p:cNvPr id="13" name="Rectangle 12"/>
            <p:cNvSpPr/>
            <p:nvPr/>
          </p:nvSpPr>
          <p:spPr>
            <a:xfrm>
              <a:off x="5759888" y="1717928"/>
              <a:ext cx="2127505" cy="923330"/>
            </a:xfrm>
            <a:prstGeom prst="rect">
              <a:avLst/>
            </a:prstGeom>
          </p:spPr>
          <p:txBody>
            <a:bodyPr wrap="none">
              <a:spAutoFit/>
            </a:bodyPr>
            <a:lstStyle/>
            <a:p>
              <a:r>
                <a:rPr lang="en-US" sz="5400">
                  <a:solidFill>
                    <a:schemeClr val="tx2"/>
                  </a:solidFill>
                  <a:latin typeface="Times New Roman" panose="02020603050405020304" pitchFamily="18" charset="0"/>
                  <a:cs typeface="Times New Roman" panose="02020603050405020304" pitchFamily="18" charset="0"/>
                </a:rPr>
                <a:t>n</a:t>
              </a:r>
              <a:r>
                <a:rPr lang="en-US" sz="5400" smtClean="0">
                  <a:solidFill>
                    <a:schemeClr val="tx2"/>
                  </a:solidFill>
                  <a:latin typeface="Times New Roman" panose="02020603050405020304" pitchFamily="18" charset="0"/>
                  <a:cs typeface="Times New Roman" panose="02020603050405020304" pitchFamily="18" charset="0"/>
                </a:rPr>
                <a:t>ẹp sắt</a:t>
              </a:r>
              <a:endParaRPr lang="en-US" sz="5400" dirty="0">
                <a:solidFill>
                  <a:schemeClr val="tx2"/>
                </a:solidFill>
                <a:latin typeface="Times New Roman" panose="02020603050405020304" pitchFamily="18" charset="0"/>
                <a:cs typeface="Times New Roman" panose="02020603050405020304" pitchFamily="18" charset="0"/>
              </a:endParaRPr>
            </a:p>
          </p:txBody>
        </p:sp>
      </p:grpSp>
      <p:grpSp>
        <p:nvGrpSpPr>
          <p:cNvPr id="22" name="Group 21"/>
          <p:cNvGrpSpPr/>
          <p:nvPr/>
        </p:nvGrpSpPr>
        <p:grpSpPr>
          <a:xfrm>
            <a:off x="4309803" y="3715604"/>
            <a:ext cx="3559054" cy="952616"/>
            <a:chOff x="6693433" y="4144833"/>
            <a:chExt cx="3559054" cy="952616"/>
          </a:xfrm>
          <a:solidFill>
            <a:schemeClr val="accent5">
              <a:lumMod val="60000"/>
              <a:lumOff val="40000"/>
            </a:schemeClr>
          </a:solidFill>
        </p:grpSpPr>
        <p:sp>
          <p:nvSpPr>
            <p:cNvPr id="11" name="任意多边形 35">
              <a:extLst>
                <a:ext uri="{FF2B5EF4-FFF2-40B4-BE49-F238E27FC236}">
                  <a16:creationId xmlns="" xmlns:a16="http://schemas.microsoft.com/office/drawing/2014/main" id="{A7D1FFEB-E835-4400-84D3-C0BF3AE03F3A}"/>
                </a:ext>
              </a:extLst>
            </p:cNvPr>
            <p:cNvSpPr>
              <a:spLocks/>
            </p:cNvSpPr>
            <p:nvPr/>
          </p:nvSpPr>
          <p:spPr bwMode="auto">
            <a:xfrm flipH="1">
              <a:off x="6693433" y="4171937"/>
              <a:ext cx="3559054" cy="925512"/>
            </a:xfrm>
            <a:custGeom>
              <a:avLst/>
              <a:gdLst>
                <a:gd name="T0" fmla="*/ 462991 w 4736306"/>
                <a:gd name="T1" fmla="*/ 0 h 925514"/>
                <a:gd name="T2" fmla="*/ 520167 w 4736306"/>
                <a:gd name="T3" fmla="*/ 5761 h 925514"/>
                <a:gd name="T4" fmla="*/ 520167 w 4736306"/>
                <a:gd name="T5" fmla="*/ 0 h 925514"/>
                <a:gd name="T6" fmla="*/ 4738688 w 4736306"/>
                <a:gd name="T7" fmla="*/ 0 h 925514"/>
                <a:gd name="T8" fmla="*/ 4738688 w 4736306"/>
                <a:gd name="T9" fmla="*/ 925508 h 925514"/>
                <a:gd name="T10" fmla="*/ 520167 w 4736306"/>
                <a:gd name="T11" fmla="*/ 925508 h 925514"/>
                <a:gd name="T12" fmla="*/ 520167 w 4736306"/>
                <a:gd name="T13" fmla="*/ 919747 h 925514"/>
                <a:gd name="T14" fmla="*/ 462991 w 4736306"/>
                <a:gd name="T15" fmla="*/ 925508 h 925514"/>
                <a:gd name="T16" fmla="*/ 0 w 4736306"/>
                <a:gd name="T17" fmla="*/ 462754 h 925514"/>
                <a:gd name="T18" fmla="*/ 462991 w 4736306"/>
                <a:gd name="T19" fmla="*/ 0 h 9255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736306"/>
                <a:gd name="T31" fmla="*/ 0 h 925514"/>
                <a:gd name="T32" fmla="*/ 4736306 w 4736306"/>
                <a:gd name="T33" fmla="*/ 925514 h 9255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736306" h="925514">
                  <a:moveTo>
                    <a:pt x="462757" y="0"/>
                  </a:moveTo>
                  <a:lnTo>
                    <a:pt x="519906" y="5761"/>
                  </a:lnTo>
                  <a:lnTo>
                    <a:pt x="519906" y="0"/>
                  </a:lnTo>
                  <a:lnTo>
                    <a:pt x="4736306" y="0"/>
                  </a:lnTo>
                  <a:lnTo>
                    <a:pt x="4736306" y="925514"/>
                  </a:lnTo>
                  <a:lnTo>
                    <a:pt x="519906" y="925514"/>
                  </a:lnTo>
                  <a:lnTo>
                    <a:pt x="519906" y="919753"/>
                  </a:lnTo>
                  <a:lnTo>
                    <a:pt x="462757" y="925514"/>
                  </a:lnTo>
                  <a:cubicBezTo>
                    <a:pt x="207183" y="925514"/>
                    <a:pt x="0" y="718331"/>
                    <a:pt x="0" y="462757"/>
                  </a:cubicBezTo>
                  <a:cubicBezTo>
                    <a:pt x="0" y="207183"/>
                    <a:pt x="207183" y="0"/>
                    <a:pt x="462757" y="0"/>
                  </a:cubicBezTo>
                  <a:close/>
                </a:path>
              </a:pathLst>
            </a:custGeom>
            <a:grpFill/>
            <a:ln>
              <a:noFill/>
            </a:ln>
          </p:spPr>
          <p:txBody>
            <a:bodyPr anchor="ctr"/>
            <a:lstStyle/>
            <a:p>
              <a:endParaRPr lang="zh-CN" altLang="en-US" dirty="0">
                <a:latin typeface="inpin heiti" charset="-122"/>
                <a:ea typeface="inpin heiti" charset="-122"/>
              </a:endParaRPr>
            </a:p>
          </p:txBody>
        </p:sp>
        <p:sp>
          <p:nvSpPr>
            <p:cNvPr id="14" name="Rectangle 13"/>
            <p:cNvSpPr/>
            <p:nvPr/>
          </p:nvSpPr>
          <p:spPr>
            <a:xfrm>
              <a:off x="7021133" y="4144833"/>
              <a:ext cx="2935419" cy="923330"/>
            </a:xfrm>
            <a:prstGeom prst="rect">
              <a:avLst/>
            </a:prstGeom>
            <a:grpFill/>
          </p:spPr>
          <p:txBody>
            <a:bodyPr wrap="none">
              <a:spAutoFit/>
            </a:bodyPr>
            <a:lstStyle/>
            <a:p>
              <a:r>
                <a:rPr lang="en-US" sz="5400" smtClean="0">
                  <a:solidFill>
                    <a:schemeClr val="tx2"/>
                  </a:solidFill>
                  <a:latin typeface="Times New Roman" panose="02020603050405020304" pitchFamily="18" charset="0"/>
                  <a:cs typeface="Times New Roman" panose="02020603050405020304" pitchFamily="18" charset="0"/>
                </a:rPr>
                <a:t>Đân – lớp</a:t>
              </a:r>
              <a:endParaRPr lang="en-US" sz="5400" dirty="0">
                <a:solidFill>
                  <a:schemeClr val="tx2"/>
                </a:solidFill>
                <a:latin typeface="Times New Roman" panose="02020603050405020304" pitchFamily="18" charset="0"/>
                <a:cs typeface="Times New Roman" panose="02020603050405020304" pitchFamily="18" charset="0"/>
              </a:endParaRPr>
            </a:p>
          </p:txBody>
        </p:sp>
      </p:grpSp>
      <p:grpSp>
        <p:nvGrpSpPr>
          <p:cNvPr id="23" name="Group 22"/>
          <p:cNvGrpSpPr/>
          <p:nvPr/>
        </p:nvGrpSpPr>
        <p:grpSpPr>
          <a:xfrm>
            <a:off x="8072640" y="4521984"/>
            <a:ext cx="3557861" cy="942345"/>
            <a:chOff x="7772401" y="5282515"/>
            <a:chExt cx="3557861" cy="942345"/>
          </a:xfrm>
        </p:grpSpPr>
        <p:sp>
          <p:nvSpPr>
            <p:cNvPr id="12" name="任意多边形 36">
              <a:extLst>
                <a:ext uri="{FF2B5EF4-FFF2-40B4-BE49-F238E27FC236}">
                  <a16:creationId xmlns="" xmlns:a16="http://schemas.microsoft.com/office/drawing/2014/main" id="{976FA575-4DC3-40AE-8874-82AE67AE6C56}"/>
                </a:ext>
              </a:extLst>
            </p:cNvPr>
            <p:cNvSpPr>
              <a:spLocks/>
            </p:cNvSpPr>
            <p:nvPr/>
          </p:nvSpPr>
          <p:spPr bwMode="auto">
            <a:xfrm flipH="1">
              <a:off x="7772401" y="5282515"/>
              <a:ext cx="3557861" cy="925513"/>
            </a:xfrm>
            <a:custGeom>
              <a:avLst/>
              <a:gdLst>
                <a:gd name="T0" fmla="*/ 462526 w 4736306"/>
                <a:gd name="T1" fmla="*/ 0 h 925514"/>
                <a:gd name="T2" fmla="*/ 519645 w 4736306"/>
                <a:gd name="T3" fmla="*/ 5761 h 925514"/>
                <a:gd name="T4" fmla="*/ 519645 w 4736306"/>
                <a:gd name="T5" fmla="*/ 0 h 925514"/>
                <a:gd name="T6" fmla="*/ 4733927 w 4736306"/>
                <a:gd name="T7" fmla="*/ 0 h 925514"/>
                <a:gd name="T8" fmla="*/ 4733927 w 4736306"/>
                <a:gd name="T9" fmla="*/ 925511 h 925514"/>
                <a:gd name="T10" fmla="*/ 519645 w 4736306"/>
                <a:gd name="T11" fmla="*/ 925511 h 925514"/>
                <a:gd name="T12" fmla="*/ 519645 w 4736306"/>
                <a:gd name="T13" fmla="*/ 919750 h 925514"/>
                <a:gd name="T14" fmla="*/ 462526 w 4736306"/>
                <a:gd name="T15" fmla="*/ 925511 h 925514"/>
                <a:gd name="T16" fmla="*/ 0 w 4736306"/>
                <a:gd name="T17" fmla="*/ 462757 h 925514"/>
                <a:gd name="T18" fmla="*/ 462526 w 4736306"/>
                <a:gd name="T19" fmla="*/ 0 h 9255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736306"/>
                <a:gd name="T31" fmla="*/ 0 h 925514"/>
                <a:gd name="T32" fmla="*/ 4736306 w 4736306"/>
                <a:gd name="T33" fmla="*/ 925514 h 9255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736306" h="925514">
                  <a:moveTo>
                    <a:pt x="462757" y="0"/>
                  </a:moveTo>
                  <a:lnTo>
                    <a:pt x="519906" y="5761"/>
                  </a:lnTo>
                  <a:lnTo>
                    <a:pt x="519906" y="0"/>
                  </a:lnTo>
                  <a:lnTo>
                    <a:pt x="4736306" y="0"/>
                  </a:lnTo>
                  <a:lnTo>
                    <a:pt x="4736306" y="925514"/>
                  </a:lnTo>
                  <a:lnTo>
                    <a:pt x="519906" y="925514"/>
                  </a:lnTo>
                  <a:lnTo>
                    <a:pt x="519906" y="919753"/>
                  </a:lnTo>
                  <a:lnTo>
                    <a:pt x="462757" y="925514"/>
                  </a:lnTo>
                  <a:cubicBezTo>
                    <a:pt x="207183" y="925514"/>
                    <a:pt x="0" y="718331"/>
                    <a:pt x="0" y="462757"/>
                  </a:cubicBezTo>
                  <a:cubicBezTo>
                    <a:pt x="0" y="207183"/>
                    <a:pt x="207183" y="0"/>
                    <a:pt x="462757" y="0"/>
                  </a:cubicBezTo>
                  <a:close/>
                </a:path>
              </a:pathLst>
            </a:custGeom>
            <a:solidFill>
              <a:schemeClr val="accent4">
                <a:lumMod val="20000"/>
                <a:lumOff val="80000"/>
              </a:schemeClr>
            </a:solidFill>
            <a:ln>
              <a:noFill/>
            </a:ln>
          </p:spPr>
          <p:txBody>
            <a:bodyPr anchor="ctr"/>
            <a:lstStyle/>
            <a:p>
              <a:endParaRPr lang="zh-CN" altLang="en-US" dirty="0">
                <a:latin typeface="inpin heiti" charset="-122"/>
                <a:ea typeface="inpin heiti" charset="-122"/>
              </a:endParaRPr>
            </a:p>
          </p:txBody>
        </p:sp>
        <p:sp>
          <p:nvSpPr>
            <p:cNvPr id="15" name="Rectangle 14"/>
            <p:cNvSpPr/>
            <p:nvPr/>
          </p:nvSpPr>
          <p:spPr>
            <a:xfrm>
              <a:off x="8184247" y="5301530"/>
              <a:ext cx="2512226" cy="923330"/>
            </a:xfrm>
            <a:prstGeom prst="rect">
              <a:avLst/>
            </a:prstGeom>
          </p:spPr>
          <p:txBody>
            <a:bodyPr wrap="none">
              <a:spAutoFit/>
            </a:bodyPr>
            <a:lstStyle/>
            <a:p>
              <a:r>
                <a:rPr lang="en-US" sz="5400">
                  <a:solidFill>
                    <a:srgbClr val="FF0000"/>
                  </a:solidFill>
                  <a:latin typeface="Times New Roman" panose="02020603050405020304" pitchFamily="18" charset="0"/>
                  <a:cs typeface="Times New Roman" panose="02020603050405020304" pitchFamily="18" charset="0"/>
                </a:rPr>
                <a:t>s</a:t>
              </a:r>
              <a:r>
                <a:rPr lang="en-US" sz="5400" smtClean="0">
                  <a:solidFill>
                    <a:srgbClr val="FF0000"/>
                  </a:solidFill>
                  <a:latin typeface="Times New Roman" panose="02020603050405020304" pitchFamily="18" charset="0"/>
                  <a:cs typeface="Times New Roman" panose="02020603050405020304" pitchFamily="18" charset="0"/>
                </a:rPr>
                <a:t>uýt</a:t>
              </a:r>
              <a:r>
                <a:rPr lang="en-US" sz="5400" smtClean="0">
                  <a:solidFill>
                    <a:srgbClr val="FF0000"/>
                  </a:solidFill>
                  <a:latin typeface="Times New Roman" panose="02020603050405020304" pitchFamily="18" charset="0"/>
                  <a:cs typeface="Times New Roman" panose="02020603050405020304" pitchFamily="18" charset="0"/>
                </a:rPr>
                <a:t> ngã</a:t>
              </a:r>
              <a:endParaRPr lang="en-US" sz="5400" dirty="0">
                <a:solidFill>
                  <a:srgbClr val="FF0000"/>
                </a:solidFill>
                <a:latin typeface="Times New Roman" panose="02020603050405020304" pitchFamily="18" charset="0"/>
                <a:cs typeface="Times New Roman" panose="02020603050405020304" pitchFamily="18" charset="0"/>
              </a:endParaRPr>
            </a:p>
          </p:txBody>
        </p:sp>
      </p:grpSp>
      <p:grpSp>
        <p:nvGrpSpPr>
          <p:cNvPr id="21" name="Group 20"/>
          <p:cNvGrpSpPr/>
          <p:nvPr/>
        </p:nvGrpSpPr>
        <p:grpSpPr>
          <a:xfrm>
            <a:off x="7938711" y="2570620"/>
            <a:ext cx="3557860" cy="925513"/>
            <a:chOff x="5759888" y="2979362"/>
            <a:chExt cx="3557860" cy="925513"/>
          </a:xfrm>
        </p:grpSpPr>
        <p:sp>
          <p:nvSpPr>
            <p:cNvPr id="10" name="任意多边形 34">
              <a:extLst>
                <a:ext uri="{FF2B5EF4-FFF2-40B4-BE49-F238E27FC236}">
                  <a16:creationId xmlns="" xmlns:a16="http://schemas.microsoft.com/office/drawing/2014/main" id="{FD3A067A-8E64-41A8-A2F7-278CED733642}"/>
                </a:ext>
              </a:extLst>
            </p:cNvPr>
            <p:cNvSpPr>
              <a:spLocks/>
            </p:cNvSpPr>
            <p:nvPr/>
          </p:nvSpPr>
          <p:spPr bwMode="auto">
            <a:xfrm flipH="1">
              <a:off x="5759888" y="2979362"/>
              <a:ext cx="3557860" cy="925513"/>
            </a:xfrm>
            <a:custGeom>
              <a:avLst/>
              <a:gdLst>
                <a:gd name="T0" fmla="*/ 462523 w 4736306"/>
                <a:gd name="T1" fmla="*/ 0 h 925514"/>
                <a:gd name="T2" fmla="*/ 519645 w 4736306"/>
                <a:gd name="T3" fmla="*/ 5761 h 925514"/>
                <a:gd name="T4" fmla="*/ 519645 w 4736306"/>
                <a:gd name="T5" fmla="*/ 0 h 925514"/>
                <a:gd name="T6" fmla="*/ 4733924 w 4736306"/>
                <a:gd name="T7" fmla="*/ 0 h 925514"/>
                <a:gd name="T8" fmla="*/ 4733924 w 4736306"/>
                <a:gd name="T9" fmla="*/ 925511 h 925514"/>
                <a:gd name="T10" fmla="*/ 519645 w 4736306"/>
                <a:gd name="T11" fmla="*/ 925511 h 925514"/>
                <a:gd name="T12" fmla="*/ 519645 w 4736306"/>
                <a:gd name="T13" fmla="*/ 919750 h 925514"/>
                <a:gd name="T14" fmla="*/ 462523 w 4736306"/>
                <a:gd name="T15" fmla="*/ 925511 h 925514"/>
                <a:gd name="T16" fmla="*/ 0 w 4736306"/>
                <a:gd name="T17" fmla="*/ 462757 h 925514"/>
                <a:gd name="T18" fmla="*/ 462523 w 4736306"/>
                <a:gd name="T19" fmla="*/ 0 h 9255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736306"/>
                <a:gd name="T31" fmla="*/ 0 h 925514"/>
                <a:gd name="T32" fmla="*/ 4736306 w 4736306"/>
                <a:gd name="T33" fmla="*/ 925514 h 9255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736306" h="925514">
                  <a:moveTo>
                    <a:pt x="462757" y="0"/>
                  </a:moveTo>
                  <a:lnTo>
                    <a:pt x="519906" y="5761"/>
                  </a:lnTo>
                  <a:lnTo>
                    <a:pt x="519906" y="0"/>
                  </a:lnTo>
                  <a:lnTo>
                    <a:pt x="4736306" y="0"/>
                  </a:lnTo>
                  <a:lnTo>
                    <a:pt x="4736306" y="925514"/>
                  </a:lnTo>
                  <a:lnTo>
                    <a:pt x="519906" y="925514"/>
                  </a:lnTo>
                  <a:lnTo>
                    <a:pt x="519906" y="919753"/>
                  </a:lnTo>
                  <a:lnTo>
                    <a:pt x="462757" y="925514"/>
                  </a:lnTo>
                  <a:cubicBezTo>
                    <a:pt x="207183" y="925514"/>
                    <a:pt x="0" y="718331"/>
                    <a:pt x="0" y="462757"/>
                  </a:cubicBezTo>
                  <a:cubicBezTo>
                    <a:pt x="0" y="207183"/>
                    <a:pt x="207183" y="0"/>
                    <a:pt x="462757" y="0"/>
                  </a:cubicBezTo>
                  <a:close/>
                </a:path>
              </a:pathLst>
            </a:custGeom>
            <a:solidFill>
              <a:srgbClr val="FCD5B5"/>
            </a:solidFill>
            <a:ln>
              <a:noFill/>
            </a:ln>
          </p:spPr>
          <p:txBody>
            <a:bodyPr anchor="ctr"/>
            <a:lstStyle/>
            <a:p>
              <a:endParaRPr lang="zh-CN" altLang="en-US" dirty="0">
                <a:solidFill>
                  <a:srgbClr val="FF0000"/>
                </a:solidFill>
                <a:latin typeface="inpin heiti" charset="-122"/>
                <a:ea typeface="inpin heiti" charset="-122"/>
              </a:endParaRPr>
            </a:p>
          </p:txBody>
        </p:sp>
        <p:sp>
          <p:nvSpPr>
            <p:cNvPr id="16" name="Rectangle 15"/>
            <p:cNvSpPr/>
            <p:nvPr/>
          </p:nvSpPr>
          <p:spPr>
            <a:xfrm>
              <a:off x="6755388" y="2980453"/>
              <a:ext cx="1184940" cy="923330"/>
            </a:xfrm>
            <a:prstGeom prst="rect">
              <a:avLst/>
            </a:prstGeom>
          </p:spPr>
          <p:txBody>
            <a:bodyPr wrap="none">
              <a:spAutoFit/>
            </a:bodyPr>
            <a:lstStyle/>
            <a:p>
              <a:r>
                <a:rPr lang="en-US" sz="5400" smtClean="0">
                  <a:solidFill>
                    <a:srgbClr val="FF0000"/>
                  </a:solidFill>
                  <a:latin typeface="Times New Roman" panose="02020603050405020304" pitchFamily="18" charset="0"/>
                  <a:cs typeface="Times New Roman" panose="02020603050405020304" pitchFamily="18" charset="0"/>
                </a:rPr>
                <a:t>xóc</a:t>
              </a:r>
              <a:endParaRPr lang="en-US" sz="5400" dirty="0">
                <a:solidFill>
                  <a:srgbClr val="FF0000"/>
                </a:solidFill>
                <a:latin typeface="Times New Roman" panose="02020603050405020304" pitchFamily="18" charset="0"/>
                <a:cs typeface="Times New Roman" panose="02020603050405020304" pitchFamily="18" charset="0"/>
              </a:endParaRPr>
            </a:p>
          </p:txBody>
        </p:sp>
      </p:grpSp>
      <p:pic>
        <p:nvPicPr>
          <p:cNvPr id="17" name="图片 4">
            <a:extLst>
              <a:ext uri="{FF2B5EF4-FFF2-40B4-BE49-F238E27FC236}">
                <a16:creationId xmlns="" xmlns:a16="http://schemas.microsoft.com/office/drawing/2014/main" id="{6ADAA11B-1C06-4C0A-B302-438F1073DBF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400" y="0"/>
            <a:ext cx="806824" cy="806824"/>
          </a:xfrm>
          <a:prstGeom prst="rect">
            <a:avLst/>
          </a:prstGeom>
        </p:spPr>
      </p:pic>
      <p:pic>
        <p:nvPicPr>
          <p:cNvPr id="18" name="图片 5">
            <a:extLst>
              <a:ext uri="{FF2B5EF4-FFF2-40B4-BE49-F238E27FC236}">
                <a16:creationId xmlns="" xmlns:a16="http://schemas.microsoft.com/office/drawing/2014/main" id="{E8D2A586-3875-4D56-9123-4C76E9A0F82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9743" y="510990"/>
            <a:ext cx="2286997" cy="295835"/>
          </a:xfrm>
          <a:prstGeom prst="rect">
            <a:avLst/>
          </a:prstGeom>
        </p:spPr>
      </p:pic>
      <p:grpSp>
        <p:nvGrpSpPr>
          <p:cNvPr id="24" name="Group 23"/>
          <p:cNvGrpSpPr/>
          <p:nvPr/>
        </p:nvGrpSpPr>
        <p:grpSpPr>
          <a:xfrm>
            <a:off x="4453141" y="5582704"/>
            <a:ext cx="3557861" cy="925513"/>
            <a:chOff x="7772401" y="5282515"/>
            <a:chExt cx="3557861" cy="925513"/>
          </a:xfrm>
          <a:solidFill>
            <a:srgbClr val="FFC000"/>
          </a:solidFill>
        </p:grpSpPr>
        <p:sp>
          <p:nvSpPr>
            <p:cNvPr id="25" name="任意多边形 36">
              <a:extLst>
                <a:ext uri="{FF2B5EF4-FFF2-40B4-BE49-F238E27FC236}">
                  <a16:creationId xmlns="" xmlns:a16="http://schemas.microsoft.com/office/drawing/2014/main" id="{976FA575-4DC3-40AE-8874-82AE67AE6C56}"/>
                </a:ext>
              </a:extLst>
            </p:cNvPr>
            <p:cNvSpPr>
              <a:spLocks/>
            </p:cNvSpPr>
            <p:nvPr/>
          </p:nvSpPr>
          <p:spPr bwMode="auto">
            <a:xfrm flipH="1">
              <a:off x="7772401" y="5282515"/>
              <a:ext cx="3557861" cy="925513"/>
            </a:xfrm>
            <a:custGeom>
              <a:avLst/>
              <a:gdLst>
                <a:gd name="T0" fmla="*/ 462526 w 4736306"/>
                <a:gd name="T1" fmla="*/ 0 h 925514"/>
                <a:gd name="T2" fmla="*/ 519645 w 4736306"/>
                <a:gd name="T3" fmla="*/ 5761 h 925514"/>
                <a:gd name="T4" fmla="*/ 519645 w 4736306"/>
                <a:gd name="T5" fmla="*/ 0 h 925514"/>
                <a:gd name="T6" fmla="*/ 4733927 w 4736306"/>
                <a:gd name="T7" fmla="*/ 0 h 925514"/>
                <a:gd name="T8" fmla="*/ 4733927 w 4736306"/>
                <a:gd name="T9" fmla="*/ 925511 h 925514"/>
                <a:gd name="T10" fmla="*/ 519645 w 4736306"/>
                <a:gd name="T11" fmla="*/ 925511 h 925514"/>
                <a:gd name="T12" fmla="*/ 519645 w 4736306"/>
                <a:gd name="T13" fmla="*/ 919750 h 925514"/>
                <a:gd name="T14" fmla="*/ 462526 w 4736306"/>
                <a:gd name="T15" fmla="*/ 925511 h 925514"/>
                <a:gd name="T16" fmla="*/ 0 w 4736306"/>
                <a:gd name="T17" fmla="*/ 462757 h 925514"/>
                <a:gd name="T18" fmla="*/ 462526 w 4736306"/>
                <a:gd name="T19" fmla="*/ 0 h 9255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736306"/>
                <a:gd name="T31" fmla="*/ 0 h 925514"/>
                <a:gd name="T32" fmla="*/ 4736306 w 4736306"/>
                <a:gd name="T33" fmla="*/ 925514 h 9255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736306" h="925514">
                  <a:moveTo>
                    <a:pt x="462757" y="0"/>
                  </a:moveTo>
                  <a:lnTo>
                    <a:pt x="519906" y="5761"/>
                  </a:lnTo>
                  <a:lnTo>
                    <a:pt x="519906" y="0"/>
                  </a:lnTo>
                  <a:lnTo>
                    <a:pt x="4736306" y="0"/>
                  </a:lnTo>
                  <a:lnTo>
                    <a:pt x="4736306" y="925514"/>
                  </a:lnTo>
                  <a:lnTo>
                    <a:pt x="519906" y="925514"/>
                  </a:lnTo>
                  <a:lnTo>
                    <a:pt x="519906" y="919753"/>
                  </a:lnTo>
                  <a:lnTo>
                    <a:pt x="462757" y="925514"/>
                  </a:lnTo>
                  <a:cubicBezTo>
                    <a:pt x="207183" y="925514"/>
                    <a:pt x="0" y="718331"/>
                    <a:pt x="0" y="462757"/>
                  </a:cubicBezTo>
                  <a:cubicBezTo>
                    <a:pt x="0" y="207183"/>
                    <a:pt x="207183" y="0"/>
                    <a:pt x="462757" y="0"/>
                  </a:cubicBezTo>
                  <a:close/>
                </a:path>
              </a:pathLst>
            </a:custGeom>
            <a:grpFill/>
            <a:ln>
              <a:noFill/>
            </a:ln>
          </p:spPr>
          <p:txBody>
            <a:bodyPr anchor="ctr"/>
            <a:lstStyle/>
            <a:p>
              <a:endParaRPr lang="zh-CN" altLang="en-US" dirty="0">
                <a:latin typeface="inpin heiti" charset="-122"/>
                <a:ea typeface="inpin heiti" charset="-122"/>
              </a:endParaRPr>
            </a:p>
          </p:txBody>
        </p:sp>
        <p:sp>
          <p:nvSpPr>
            <p:cNvPr id="26" name="Rectangle 25"/>
            <p:cNvSpPr/>
            <p:nvPr/>
          </p:nvSpPr>
          <p:spPr>
            <a:xfrm>
              <a:off x="8816104" y="5284698"/>
              <a:ext cx="1300356" cy="923330"/>
            </a:xfrm>
            <a:prstGeom prst="rect">
              <a:avLst/>
            </a:prstGeom>
            <a:grpFill/>
          </p:spPr>
          <p:txBody>
            <a:bodyPr wrap="none">
              <a:spAutoFit/>
            </a:bodyPr>
            <a:lstStyle/>
            <a:p>
              <a:r>
                <a:rPr lang="en-US" sz="5400" smtClean="0">
                  <a:solidFill>
                    <a:schemeClr val="tx2"/>
                  </a:solidFill>
                  <a:latin typeface="Times New Roman" panose="02020603050405020304" pitchFamily="18" charset="0"/>
                  <a:cs typeface="Times New Roman" panose="02020603050405020304" pitchFamily="18" charset="0"/>
                </a:rPr>
                <a:t>săm</a:t>
              </a:r>
              <a:endParaRPr lang="en-US" sz="5400" dirty="0">
                <a:solidFill>
                  <a:schemeClr val="tx2"/>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4005077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randombar(horizont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randombar(horizontal)">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randombar(horizontal)">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randombar(horizontal)">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randombar(horizontal)">
                                      <p:cBhvr>
                                        <p:cTn id="2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5254" y="771407"/>
            <a:ext cx="7475397" cy="5545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9930" y="771407"/>
            <a:ext cx="1224319" cy="1224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图片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933417">
            <a:off x="883583" y="1225026"/>
            <a:ext cx="3276193" cy="4637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663409">
            <a:off x="8511422" y="355045"/>
            <a:ext cx="1289327" cy="1289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xmlns="" id="{D0DA1A78-517C-4772-A9C2-969AE648E42B}"/>
              </a:ext>
            </a:extLst>
          </p:cNvPr>
          <p:cNvSpPr/>
          <p:nvPr/>
        </p:nvSpPr>
        <p:spPr>
          <a:xfrm>
            <a:off x="4468045" y="2576501"/>
            <a:ext cx="6706321" cy="2252924"/>
          </a:xfrm>
          <a:prstGeom prst="rect">
            <a:avLst/>
          </a:prstGeom>
          <a:noFill/>
        </p:spPr>
        <p:txBody>
          <a:bodyPr wrap="square">
            <a:spAutoFit/>
          </a:bodyPr>
          <a:lstStyle/>
          <a:p>
            <a:pPr algn="ctr" eaLnBrk="1" fontAlgn="auto" hangingPunct="1">
              <a:spcBef>
                <a:spcPts val="0"/>
              </a:spcBef>
              <a:spcAft>
                <a:spcPts val="0"/>
              </a:spcAft>
              <a:defRPr/>
            </a:pPr>
            <a:r>
              <a:rPr lang="en-US" sz="7020" b="1" smtClean="0">
                <a:ln w="0"/>
                <a:solidFill>
                  <a:srgbClr val="002060"/>
                </a:solidFill>
                <a:effectLst>
                  <a:outerShdw blurRad="38100" dist="19050" dir="2700000" algn="tl" rotWithShape="0">
                    <a:schemeClr val="dk1">
                      <a:alpha val="40000"/>
                    </a:schemeClr>
                  </a:outerShdw>
                </a:effectLst>
                <a:cs typeface="Times New Roman" panose="02020603050405020304" pitchFamily="18" charset="0"/>
              </a:rPr>
              <a:t>THỰC HÀNH – LUYỆN TẬP</a:t>
            </a:r>
            <a:endParaRPr lang="en-US" sz="7020" b="1" dirty="0">
              <a:ln w="0"/>
              <a:solidFill>
                <a:srgbClr val="002060"/>
              </a:solidFill>
              <a:effectLst>
                <a:outerShdw blurRad="38100" dist="19050" dir="2700000" algn="tl" rotWithShape="0">
                  <a:schemeClr val="dk1">
                    <a:alpha val="40000"/>
                  </a:schemeClr>
                </a:outerShdw>
              </a:effectLst>
              <a:cs typeface="Times New Roman" panose="02020603050405020304" pitchFamily="18" charset="0"/>
            </a:endParaRPr>
          </a:p>
        </p:txBody>
      </p:sp>
    </p:spTree>
    <p:extLst>
      <p:ext uri="{BB962C8B-B14F-4D97-AF65-F5344CB8AC3E}">
        <p14:creationId xmlns:p14="http://schemas.microsoft.com/office/powerpoint/2010/main" val="257954915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4000">
        <p15:prstTrans prst="peelOff"/>
      </p:transition>
    </mc:Choice>
    <mc:Fallback>
      <p:transition spd="slow" advClick="0" advTm="4000">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 xmlns:a16="http://schemas.microsoft.com/office/drawing/2014/main" id="{79F892EA-4DBB-441C-B273-142A910D1FB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4857" y="0"/>
            <a:ext cx="9797142" cy="6858000"/>
          </a:xfrm>
          <a:prstGeom prst="rect">
            <a:avLst/>
          </a:prstGeom>
        </p:spPr>
      </p:pic>
      <p:sp>
        <p:nvSpPr>
          <p:cNvPr id="4" name="矩形 3">
            <a:extLst>
              <a:ext uri="{FF2B5EF4-FFF2-40B4-BE49-F238E27FC236}">
                <a16:creationId xmlns="" xmlns:a16="http://schemas.microsoft.com/office/drawing/2014/main" id="{78E5C436-8ADC-4B89-82FD-F7E2897376F6}"/>
              </a:ext>
            </a:extLst>
          </p:cNvPr>
          <p:cNvSpPr/>
          <p:nvPr/>
        </p:nvSpPr>
        <p:spPr>
          <a:xfrm>
            <a:off x="0" y="0"/>
            <a:ext cx="2394857" cy="6858000"/>
          </a:xfrm>
          <a:prstGeom prst="rect">
            <a:avLst/>
          </a:prstGeom>
          <a:solidFill>
            <a:srgbClr val="FEFB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pic>
        <p:nvPicPr>
          <p:cNvPr id="10" name="图片 9">
            <a:extLst>
              <a:ext uri="{FF2B5EF4-FFF2-40B4-BE49-F238E27FC236}">
                <a16:creationId xmlns="" xmlns:a16="http://schemas.microsoft.com/office/drawing/2014/main" id="{D3C4121D-FED9-44DD-8DDE-DD8FD3AE0B0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8301" y="1348360"/>
            <a:ext cx="3313112" cy="2608612"/>
          </a:xfrm>
          <a:prstGeom prst="rect">
            <a:avLst/>
          </a:prstGeom>
        </p:spPr>
      </p:pic>
      <p:sp>
        <p:nvSpPr>
          <p:cNvPr id="2" name="Rectangle 1"/>
          <p:cNvSpPr/>
          <p:nvPr/>
        </p:nvSpPr>
        <p:spPr>
          <a:xfrm>
            <a:off x="866276" y="1571625"/>
            <a:ext cx="1451589" cy="1921950"/>
          </a:xfrm>
          <a:prstGeom prst="rect">
            <a:avLst/>
          </a:prstGeom>
          <a:noFill/>
        </p:spPr>
        <p:txBody>
          <a:bodyPr wrap="square" lIns="91440" tIns="45720" rIns="91440" bIns="45720">
            <a:spAutoFit/>
          </a:bodyPr>
          <a:lstStyle/>
          <a:p>
            <a:pPr algn="ctr"/>
            <a:r>
              <a:rPr lang="en-US" sz="4000" b="1" dirty="0" err="1">
                <a:ln w="9525">
                  <a:solidFill>
                    <a:schemeClr val="bg1"/>
                  </a:solidFill>
                  <a:prstDash val="solid"/>
                </a:ln>
                <a:solidFill>
                  <a:srgbClr val="C0000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V</a:t>
            </a:r>
            <a:r>
              <a:rPr lang="en-US" sz="4000" b="1" dirty="0" err="1" smtClean="0">
                <a:ln w="9525">
                  <a:solidFill>
                    <a:schemeClr val="bg1"/>
                  </a:solidFill>
                  <a:prstDash val="solid"/>
                </a:ln>
                <a:solidFill>
                  <a:srgbClr val="C0000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iết</a:t>
            </a:r>
            <a:r>
              <a:rPr lang="en-US" sz="4000" b="1" dirty="0" smtClean="0">
                <a:ln w="9525">
                  <a:solidFill>
                    <a:schemeClr val="bg1"/>
                  </a:solidFill>
                  <a:prstDash val="solid"/>
                </a:ln>
                <a:solidFill>
                  <a:srgbClr val="C0000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 </a:t>
            </a:r>
          </a:p>
          <a:p>
            <a:pPr algn="ctr"/>
            <a:r>
              <a:rPr lang="en-US" sz="4000" b="1" dirty="0" err="1" smtClean="0">
                <a:ln w="9525">
                  <a:solidFill>
                    <a:schemeClr val="bg1"/>
                  </a:solidFill>
                  <a:prstDash val="solid"/>
                </a:ln>
                <a:solidFill>
                  <a:srgbClr val="C0000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chính</a:t>
            </a:r>
            <a:r>
              <a:rPr lang="en-US" sz="4000" b="1" dirty="0" smtClean="0">
                <a:ln w="9525">
                  <a:solidFill>
                    <a:schemeClr val="bg1"/>
                  </a:solidFill>
                  <a:prstDash val="solid"/>
                </a:ln>
                <a:solidFill>
                  <a:srgbClr val="C0000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 </a:t>
            </a:r>
          </a:p>
          <a:p>
            <a:pPr algn="ctr"/>
            <a:r>
              <a:rPr lang="en-US" sz="4000" b="1" dirty="0" err="1" smtClean="0">
                <a:ln w="9525">
                  <a:solidFill>
                    <a:schemeClr val="bg1"/>
                  </a:solidFill>
                  <a:prstDash val="solid"/>
                </a:ln>
                <a:solidFill>
                  <a:srgbClr val="C0000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tả</a:t>
            </a:r>
            <a:endParaRPr lang="en-US" sz="4000" b="1" cap="none" spc="0" dirty="0">
              <a:ln w="9525">
                <a:solidFill>
                  <a:schemeClr val="bg1"/>
                </a:solidFill>
                <a:prstDash val="solid"/>
              </a:ln>
              <a:solidFill>
                <a:srgbClr val="C0000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5"/>
          <a:stretch>
            <a:fillRect/>
          </a:stretch>
        </p:blipFill>
        <p:spPr>
          <a:xfrm>
            <a:off x="4678875" y="391098"/>
            <a:ext cx="6708483" cy="3769315"/>
          </a:xfrm>
          <a:prstGeom prst="rect">
            <a:avLst/>
          </a:prstGeom>
        </p:spPr>
      </p:pic>
      <p:sp>
        <p:nvSpPr>
          <p:cNvPr id="7" name="Rectangle 6"/>
          <p:cNvSpPr/>
          <p:nvPr/>
        </p:nvSpPr>
        <p:spPr>
          <a:xfrm>
            <a:off x="2522724" y="1653524"/>
            <a:ext cx="1287340" cy="1754326"/>
          </a:xfrm>
          <a:prstGeom prst="rect">
            <a:avLst/>
          </a:prstGeom>
        </p:spPr>
        <p:txBody>
          <a:bodyPr wrap="square">
            <a:spAutoFit/>
          </a:bodyPr>
          <a:lstStyle/>
          <a:p>
            <a:r>
              <a:rPr lang="en-US" dirty="0" smtClean="0">
                <a:solidFill>
                  <a:srgbClr val="000000"/>
                </a:solidFill>
              </a:rPr>
              <a:t>……………………………………</a:t>
            </a:r>
          </a:p>
          <a:p>
            <a:r>
              <a:rPr lang="en-US" dirty="0" smtClean="0">
                <a:solidFill>
                  <a:srgbClr val="000000"/>
                </a:solidFill>
              </a:rPr>
              <a:t>…………………………………………………………………….....</a:t>
            </a:r>
            <a:endParaRPr lang="en-US" dirty="0"/>
          </a:p>
        </p:txBody>
      </p:sp>
      <p:pic>
        <p:nvPicPr>
          <p:cNvPr id="8" name="图片 4">
            <a:extLst>
              <a:ext uri="{FF2B5EF4-FFF2-40B4-BE49-F238E27FC236}">
                <a16:creationId xmlns="" xmlns:a16="http://schemas.microsoft.com/office/drawing/2014/main" id="{6ADAA11B-1C06-4C0A-B302-438F1073DBF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0"/>
            <a:ext cx="806824" cy="806824"/>
          </a:xfrm>
          <a:prstGeom prst="rect">
            <a:avLst/>
          </a:prstGeom>
        </p:spPr>
      </p:pic>
      <p:pic>
        <p:nvPicPr>
          <p:cNvPr id="9" name="图片 5">
            <a:extLst>
              <a:ext uri="{FF2B5EF4-FFF2-40B4-BE49-F238E27FC236}">
                <a16:creationId xmlns="" xmlns:a16="http://schemas.microsoft.com/office/drawing/2014/main" id="{E8D2A586-3875-4D56-9123-4C76E9A0F82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7342" y="510989"/>
            <a:ext cx="2286997" cy="295835"/>
          </a:xfrm>
          <a:prstGeom prst="rect">
            <a:avLst/>
          </a:prstGeom>
        </p:spPr>
      </p:pic>
    </p:spTree>
    <p:extLst>
      <p:ext uri="{BB962C8B-B14F-4D97-AF65-F5344CB8AC3E}">
        <p14:creationId xmlns:p14="http://schemas.microsoft.com/office/powerpoint/2010/main" val="20734092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Click="0" advTm="4000">
        <p15:prstTrans prst="origami"/>
      </p:transition>
    </mc:Choice>
    <mc:Fallback xmlns="">
      <p:transition spd="slow" advClick="0" advTm="400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0"/>
            <a:lum/>
          </a:blip>
          <a:srcRect/>
          <a:stretch>
            <a:fillRect/>
          </a:stretch>
        </a:blipFill>
        <a:effectLst/>
      </p:bgPr>
    </p:bg>
    <p:spTree>
      <p:nvGrpSpPr>
        <p:cNvPr id="1" name=""/>
        <p:cNvGrpSpPr/>
        <p:nvPr/>
      </p:nvGrpSpPr>
      <p:grpSpPr>
        <a:xfrm>
          <a:off x="0" y="0"/>
          <a:ext cx="0" cy="0"/>
          <a:chOff x="0" y="0"/>
          <a:chExt cx="0" cy="0"/>
        </a:xfrm>
      </p:grpSpPr>
      <p:sp>
        <p:nvSpPr>
          <p:cNvPr id="7" name="文本框 6">
            <a:extLst>
              <a:ext uri="{FF2B5EF4-FFF2-40B4-BE49-F238E27FC236}">
                <a16:creationId xmlns="" xmlns:a16="http://schemas.microsoft.com/office/drawing/2014/main" id="{7E79F4C5-CB38-492D-8E15-F6BDC0C4C195}"/>
              </a:ext>
            </a:extLst>
          </p:cNvPr>
          <p:cNvSpPr txBox="1"/>
          <p:nvPr/>
        </p:nvSpPr>
        <p:spPr>
          <a:xfrm>
            <a:off x="7701110" y="658906"/>
            <a:ext cx="2568387" cy="461665"/>
          </a:xfrm>
          <a:prstGeom prst="rect">
            <a:avLst/>
          </a:prstGeom>
          <a:noFill/>
        </p:spPr>
        <p:txBody>
          <a:bodyPr wrap="square" rtlCol="0">
            <a:spAutoFit/>
          </a:bodyPr>
          <a:lstStyle/>
          <a:p>
            <a:r>
              <a:rPr lang="en-US" altLang="zh-CN" sz="2400" dirty="0" smtClean="0">
                <a:solidFill>
                  <a:srgbClr val="9D7C7D"/>
                </a:solidFill>
                <a:latin typeface="inpin heiti" charset="-122"/>
                <a:ea typeface="inpin heiti" charset="-122"/>
              </a:rPr>
              <a:t>.</a:t>
            </a:r>
            <a:endParaRPr lang="zh-CN" altLang="en-US" sz="2400" dirty="0">
              <a:solidFill>
                <a:srgbClr val="9D7C7D"/>
              </a:solidFill>
              <a:latin typeface="inpin heiti" charset="-122"/>
              <a:ea typeface="inpin heiti" charset="-122"/>
            </a:endParaRPr>
          </a:p>
        </p:txBody>
      </p:sp>
      <p:cxnSp>
        <p:nvCxnSpPr>
          <p:cNvPr id="11" name="Straight Connector 10"/>
          <p:cNvCxnSpPr/>
          <p:nvPr/>
        </p:nvCxnSpPr>
        <p:spPr>
          <a:xfrm>
            <a:off x="1029062" y="1028552"/>
            <a:ext cx="0" cy="566776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03606" y="1053096"/>
            <a:ext cx="874263"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9" name="Title 3"/>
          <p:cNvSpPr txBox="1">
            <a:spLocks/>
          </p:cNvSpPr>
          <p:nvPr/>
        </p:nvSpPr>
        <p:spPr>
          <a:xfrm>
            <a:off x="0" y="0"/>
            <a:ext cx="12192000" cy="622126"/>
          </a:xfrm>
          <a:prstGeom prst="rect">
            <a:avLst/>
          </a:prstGeom>
        </p:spPr>
        <p:txBody>
          <a:bodyPr/>
          <a:lstStyle>
            <a:lvl1pPr algn="l" defTabSz="914400" rtl="0" eaLnBrk="1" latinLnBrk="0" hangingPunct="1">
              <a:lnSpc>
                <a:spcPct val="90000"/>
              </a:lnSpc>
              <a:spcBef>
                <a:spcPct val="0"/>
              </a:spcBef>
              <a:buNone/>
              <a:defRPr sz="3400" kern="1200">
                <a:solidFill>
                  <a:schemeClr val="tx1"/>
                </a:solidFill>
                <a:latin typeface="+mj-lt"/>
                <a:ea typeface="+mj-ea"/>
                <a:cs typeface="+mj-cs"/>
              </a:defRPr>
            </a:lvl1pPr>
          </a:lstStyle>
          <a:p>
            <a:pPr algn="ctr"/>
            <a:r>
              <a:rPr lang="en-US" err="1" smtClean="0">
                <a:solidFill>
                  <a:schemeClr val="tx2"/>
                </a:solidFill>
                <a:latin typeface="Times New Roman" panose="02020603050405020304" pitchFamily="18" charset="0"/>
                <a:cs typeface="Times New Roman" panose="02020603050405020304" pitchFamily="18" charset="0"/>
              </a:rPr>
              <a:t>Thứ</a:t>
            </a:r>
            <a:r>
              <a:rPr lang="en-US" smtClean="0">
                <a:solidFill>
                  <a:schemeClr val="tx2"/>
                </a:solidFill>
                <a:latin typeface="Times New Roman" panose="02020603050405020304" pitchFamily="18" charset="0"/>
                <a:cs typeface="Times New Roman" panose="02020603050405020304" pitchFamily="18" charset="0"/>
              </a:rPr>
              <a:t> </a:t>
            </a:r>
            <a:r>
              <a:rPr lang="en-US" smtClean="0">
                <a:solidFill>
                  <a:schemeClr val="tx2"/>
                </a:solidFill>
                <a:latin typeface="Times New Roman" panose="02020603050405020304" pitchFamily="18" charset="0"/>
                <a:cs typeface="Times New Roman" panose="02020603050405020304" pitchFamily="18" charset="0"/>
              </a:rPr>
              <a:t>hai</a:t>
            </a:r>
            <a:r>
              <a:rPr lang="en-US" smtClean="0">
                <a:solidFill>
                  <a:schemeClr val="tx2"/>
                </a:solidFill>
                <a:latin typeface="Times New Roman" panose="02020603050405020304" pitchFamily="18" charset="0"/>
                <a:cs typeface="Times New Roman" panose="02020603050405020304" pitchFamily="18" charset="0"/>
              </a:rPr>
              <a:t> </a:t>
            </a:r>
            <a:r>
              <a:rPr lang="en-US" err="1" smtClean="0">
                <a:solidFill>
                  <a:schemeClr val="tx2"/>
                </a:solidFill>
                <a:latin typeface="Times New Roman" panose="02020603050405020304" pitchFamily="18" charset="0"/>
                <a:cs typeface="Times New Roman" panose="02020603050405020304" pitchFamily="18" charset="0"/>
              </a:rPr>
              <a:t>ngày</a:t>
            </a:r>
            <a:r>
              <a:rPr lang="en-US" smtClean="0">
                <a:solidFill>
                  <a:schemeClr val="tx2"/>
                </a:solidFill>
                <a:latin typeface="Times New Roman" panose="02020603050405020304" pitchFamily="18" charset="0"/>
                <a:cs typeface="Times New Roman" panose="02020603050405020304" pitchFamily="18" charset="0"/>
              </a:rPr>
              <a:t> </a:t>
            </a:r>
            <a:r>
              <a:rPr lang="en-US" smtClean="0">
                <a:solidFill>
                  <a:schemeClr val="tx2"/>
                </a:solidFill>
                <a:latin typeface="Times New Roman" panose="02020603050405020304" pitchFamily="18" charset="0"/>
                <a:cs typeface="Times New Roman" panose="02020603050405020304" pitchFamily="18" charset="0"/>
              </a:rPr>
              <a:t>17 </a:t>
            </a:r>
            <a:r>
              <a:rPr lang="en-US" dirty="0" err="1" smtClean="0">
                <a:solidFill>
                  <a:schemeClr val="tx2"/>
                </a:solidFill>
                <a:latin typeface="Times New Roman" panose="02020603050405020304" pitchFamily="18" charset="0"/>
                <a:cs typeface="Times New Roman" panose="02020603050405020304" pitchFamily="18" charset="0"/>
              </a:rPr>
              <a:t>tháng</a:t>
            </a:r>
            <a:r>
              <a:rPr lang="en-US" dirty="0" smtClean="0">
                <a:solidFill>
                  <a:schemeClr val="tx2"/>
                </a:solidFill>
                <a:latin typeface="Times New Roman" panose="02020603050405020304" pitchFamily="18" charset="0"/>
                <a:cs typeface="Times New Roman" panose="02020603050405020304" pitchFamily="18" charset="0"/>
              </a:rPr>
              <a:t> 01 </a:t>
            </a:r>
            <a:r>
              <a:rPr lang="en-US" err="1" smtClean="0">
                <a:solidFill>
                  <a:schemeClr val="tx2"/>
                </a:solidFill>
                <a:latin typeface="Times New Roman" panose="02020603050405020304" pitchFamily="18" charset="0"/>
                <a:cs typeface="Times New Roman" panose="02020603050405020304" pitchFamily="18" charset="0"/>
              </a:rPr>
              <a:t>năm</a:t>
            </a:r>
            <a:r>
              <a:rPr lang="en-US" smtClean="0">
                <a:solidFill>
                  <a:schemeClr val="tx2"/>
                </a:solidFill>
                <a:latin typeface="Times New Roman" panose="02020603050405020304" pitchFamily="18" charset="0"/>
                <a:cs typeface="Times New Roman" panose="02020603050405020304" pitchFamily="18" charset="0"/>
              </a:rPr>
              <a:t> </a:t>
            </a:r>
            <a:r>
              <a:rPr lang="en-US" smtClean="0">
                <a:solidFill>
                  <a:schemeClr val="tx2"/>
                </a:solidFill>
                <a:latin typeface="Times New Roman" panose="02020603050405020304" pitchFamily="18" charset="0"/>
                <a:cs typeface="Times New Roman" panose="02020603050405020304" pitchFamily="18" charset="0"/>
              </a:rPr>
              <a:t>2022</a:t>
            </a:r>
            <a:endParaRPr lang="en-US" dirty="0">
              <a:solidFill>
                <a:schemeClr val="tx2"/>
              </a:solidFill>
              <a:latin typeface="Times New Roman" panose="02020603050405020304" pitchFamily="18" charset="0"/>
              <a:cs typeface="Times New Roman" panose="02020603050405020304" pitchFamily="18" charset="0"/>
            </a:endParaRPr>
          </a:p>
        </p:txBody>
      </p:sp>
      <p:sp>
        <p:nvSpPr>
          <p:cNvPr id="8" name="Text Box 12"/>
          <p:cNvSpPr txBox="1">
            <a:spLocks noChangeArrowheads="1"/>
          </p:cNvSpPr>
          <p:nvPr/>
        </p:nvSpPr>
        <p:spPr bwMode="auto">
          <a:xfrm>
            <a:off x="1234490" y="1969610"/>
            <a:ext cx="10752082"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sz="3200">
                <a:solidFill>
                  <a:schemeClr val="tx2">
                    <a:lumMod val="95000"/>
                    <a:lumOff val="5000"/>
                  </a:schemeClr>
                </a:solidFill>
                <a:latin typeface="Times New Roman" panose="02020603050405020304" pitchFamily="18" charset="0"/>
                <a:cs typeface="Times New Roman" panose="02020603050405020304" pitchFamily="18" charset="0"/>
              </a:rPr>
              <a:t>      Vào cuối thế kỉ XIX, bánh xe đạp còn làm bằng gỗ, nẹp sắt, do đó đi rất xóc. Người đầu tiên sáng chế ra chiếc lốp xe bằng cao su là Đân-lớp, một học sinh nước Anh. Từ một lần suýt ngã vì vấp phải ống cao su dẫn nước, Đân -lớp đã nghĩ ra cách cuộn ống cao su cho vừa vành bánh xe rồi bơm hơi căng lên thay cho gỗ và nẹp sắt. Phát minh của Đân-lớp được đăng kí chính thức vào năm 1880. Về sau, lốp xe đạp có thêm chiếc săm bơm căng hơi nằm bên trong.</a:t>
            </a:r>
          </a:p>
          <a:p>
            <a:pPr algn="just"/>
            <a:r>
              <a:rPr lang="en-US" sz="3200">
                <a:solidFill>
                  <a:schemeClr val="tx2">
                    <a:lumMod val="95000"/>
                    <a:lumOff val="5000"/>
                  </a:schemeClr>
                </a:solidFill>
                <a:latin typeface="Times New Roman" panose="02020603050405020304" pitchFamily="18" charset="0"/>
                <a:cs typeface="Times New Roman" panose="02020603050405020304" pitchFamily="18" charset="0"/>
              </a:rPr>
              <a:t>                                       </a:t>
            </a:r>
            <a:r>
              <a:rPr lang="en-US" sz="3200" smtClean="0">
                <a:solidFill>
                  <a:schemeClr val="tx2">
                    <a:lumMod val="95000"/>
                    <a:lumOff val="5000"/>
                  </a:schemeClr>
                </a:solidFill>
                <a:latin typeface="Times New Roman" panose="02020603050405020304" pitchFamily="18" charset="0"/>
                <a:cs typeface="Times New Roman" panose="02020603050405020304" pitchFamily="18" charset="0"/>
              </a:rPr>
              <a:t>				Theo </a:t>
            </a:r>
            <a:r>
              <a:rPr lang="en-US" sz="3200">
                <a:solidFill>
                  <a:schemeClr val="tx2">
                    <a:lumMod val="95000"/>
                    <a:lumOff val="5000"/>
                  </a:schemeClr>
                </a:solidFill>
                <a:latin typeface="Times New Roman" panose="02020603050405020304" pitchFamily="18" charset="0"/>
                <a:cs typeface="Times New Roman" panose="02020603050405020304" pitchFamily="18" charset="0"/>
              </a:rPr>
              <a:t>Vũ Bội Tuyền</a:t>
            </a:r>
          </a:p>
        </p:txBody>
      </p:sp>
      <p:sp>
        <p:nvSpPr>
          <p:cNvPr id="9" name="Text Box 11"/>
          <p:cNvSpPr txBox="1">
            <a:spLocks noChangeArrowheads="1"/>
          </p:cNvSpPr>
          <p:nvPr/>
        </p:nvSpPr>
        <p:spPr bwMode="auto">
          <a:xfrm>
            <a:off x="2614448" y="520720"/>
            <a:ext cx="673450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sz="3000" b="1" smtClean="0">
                <a:solidFill>
                  <a:srgbClr val="FF0000"/>
                </a:solidFill>
                <a:latin typeface="Times New Roman" panose="02020603050405020304" pitchFamily="18" charset="0"/>
                <a:cs typeface="Times New Roman" panose="02020603050405020304" pitchFamily="18" charset="0"/>
              </a:rPr>
              <a:t>Chính tả</a:t>
            </a:r>
            <a:br>
              <a:rPr lang="en-US" sz="3000" b="1" smtClean="0">
                <a:solidFill>
                  <a:srgbClr val="FF0000"/>
                </a:solidFill>
                <a:latin typeface="Times New Roman" panose="02020603050405020304" pitchFamily="18" charset="0"/>
                <a:cs typeface="Times New Roman" panose="02020603050405020304" pitchFamily="18" charset="0"/>
              </a:rPr>
            </a:br>
            <a:r>
              <a:rPr lang="en-US" sz="3000" b="1" smtClean="0">
                <a:solidFill>
                  <a:srgbClr val="FF0000"/>
                </a:solidFill>
                <a:latin typeface="Times New Roman" panose="02020603050405020304" pitchFamily="18" charset="0"/>
                <a:cs typeface="Times New Roman" panose="02020603050405020304" pitchFamily="18" charset="0"/>
              </a:rPr>
              <a:t>Cha </a:t>
            </a:r>
            <a:r>
              <a:rPr lang="en-US" sz="3000" b="1">
                <a:solidFill>
                  <a:srgbClr val="FF0000"/>
                </a:solidFill>
                <a:latin typeface="Times New Roman" panose="02020603050405020304" pitchFamily="18" charset="0"/>
                <a:cs typeface="Times New Roman" panose="02020603050405020304" pitchFamily="18" charset="0"/>
              </a:rPr>
              <a:t>đẻ của chiếc lốp </a:t>
            </a:r>
            <a:r>
              <a:rPr lang="en-US" sz="3000" b="1">
                <a:solidFill>
                  <a:srgbClr val="FF0000"/>
                </a:solidFill>
                <a:latin typeface="Times New Roman" panose="02020603050405020304" pitchFamily="18" charset="0"/>
                <a:cs typeface="Times New Roman" panose="02020603050405020304" pitchFamily="18" charset="0"/>
              </a:rPr>
              <a:t>xe </a:t>
            </a:r>
            <a:r>
              <a:rPr lang="en-US" sz="3000" b="1" smtClean="0">
                <a:solidFill>
                  <a:srgbClr val="FF0000"/>
                </a:solidFill>
                <a:latin typeface="Times New Roman" panose="02020603050405020304" pitchFamily="18" charset="0"/>
                <a:cs typeface="Times New Roman" panose="02020603050405020304" pitchFamily="18" charset="0"/>
              </a:rPr>
              <a:t>đạp</a:t>
            </a:r>
            <a:endParaRPr lang="en-US" sz="30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9995907"/>
      </p:ext>
    </p:extLst>
  </p:cSld>
  <p:clrMapOvr>
    <a:masterClrMapping/>
  </p:clrMapOvr>
  <mc:AlternateContent xmlns:mc="http://schemas.openxmlformats.org/markup-compatibility/2006" xmlns:p14="http://schemas.microsoft.com/office/powerpoint/2010/main">
    <mc:Choice Requires="p14">
      <p:transition spd="slow" p14:dur="1200" advClick="0" advTm="4000">
        <p:dissolve/>
      </p:transition>
    </mc:Choice>
    <mc:Fallback xmlns="">
      <p:transition spd="slow" advClick="0" advTm="4000">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8"/>
                                        </p:tgtEl>
                                        <p:attrNameLst>
                                          <p:attrName>style.visibility</p:attrName>
                                        </p:attrNameLst>
                                      </p:cBhvr>
                                      <p:to>
                                        <p:strVal val="visible"/>
                                      </p:to>
                                    </p:set>
                                    <p:anim calcmode="discrete" valueType="clr">
                                      <p:cBhvr override="childStyle">
                                        <p:cTn id="7"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8"/>
                                        </p:tgtEl>
                                        <p:attrNameLst>
                                          <p:attrName>fillcolor</p:attrName>
                                        </p:attrNameLst>
                                      </p:cBhvr>
                                      <p:tavLst>
                                        <p:tav tm="0">
                                          <p:val>
                                            <p:clrVal>
                                              <a:schemeClr val="accent2"/>
                                            </p:clrVal>
                                          </p:val>
                                        </p:tav>
                                        <p:tav tm="50000">
                                          <p:val>
                                            <p:clrVal>
                                              <a:schemeClr val="hlink"/>
                                            </p:clrVal>
                                          </p:val>
                                        </p:tav>
                                      </p:tavLst>
                                    </p:anim>
                                    <p:set>
                                      <p:cBhvr>
                                        <p:cTn id="9" dur="80"/>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Children Playing 16x9">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3461883.potx" id="{18737D51-7733-4200-B5C9-BF22CA2CE631}" vid="{40CEFE45-12FF-4454-86EB-59F04C858872}"/>
    </a:ext>
  </a:extLst>
</a:theme>
</file>

<file path=ppt/theme/theme2.xml><?xml version="1.0" encoding="utf-8"?>
<a:theme xmlns:a="http://schemas.openxmlformats.org/drawingml/2006/main" name="Office Theme">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Children playing education presentation design (cartoon illustration, widescreen)</Template>
  <TotalTime>273</TotalTime>
  <Words>635</Words>
  <Application>Microsoft Office PowerPoint</Application>
  <PresentationFormat>Widescreen</PresentationFormat>
  <Paragraphs>64</Paragraphs>
  <Slides>14</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Euphemia</vt:lpstr>
      <vt:lpstr>inpin heiti</vt:lpstr>
      <vt:lpstr>Times New Roman</vt:lpstr>
      <vt:lpstr>Wingdings</vt:lpstr>
      <vt:lpstr>Children Playing 16x9</vt:lpstr>
      <vt:lpstr>PowerPoint Presentation</vt:lpstr>
      <vt:lpstr>PowerPoint Presentation</vt:lpstr>
      <vt:lpstr>PowerPoint Presentation</vt:lpstr>
      <vt:lpstr>Thứ hai ngày 17 tháng 01 năm 2022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AutoBVT</dc:creator>
  <cp:lastModifiedBy>Admin</cp:lastModifiedBy>
  <cp:revision>22</cp:revision>
  <dcterms:created xsi:type="dcterms:W3CDTF">2021-01-18T13:58:32Z</dcterms:created>
  <dcterms:modified xsi:type="dcterms:W3CDTF">2022-01-16T08:48:40Z</dcterms:modified>
</cp:coreProperties>
</file>